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60" r:id="rId1"/>
  </p:sldMasterIdLst>
  <p:notesMasterIdLst>
    <p:notesMasterId r:id="rId12"/>
  </p:notesMasterIdLst>
  <p:handoutMasterIdLst>
    <p:handoutMasterId r:id="rId13"/>
  </p:handoutMasterIdLst>
  <p:sldIdLst>
    <p:sldId id="259" r:id="rId2"/>
    <p:sldId id="260" r:id="rId3"/>
    <p:sldId id="264" r:id="rId4"/>
    <p:sldId id="262" r:id="rId5"/>
    <p:sldId id="289" r:id="rId6"/>
    <p:sldId id="427" r:id="rId7"/>
    <p:sldId id="312" r:id="rId8"/>
    <p:sldId id="429" r:id="rId9"/>
    <p:sldId id="424" r:id="rId10"/>
    <p:sldId id="261" r:id="rId11"/>
  </p:sldIdLst>
  <p:sldSz cx="17068800" cy="9601200"/>
  <p:notesSz cx="9926638" cy="6797675"/>
  <p:embeddedFontLst>
    <p:embeddedFont>
      <p:font typeface="Ericsson Hilda" panose="00000500000000000000" pitchFamily="2" charset="0"/>
      <p:regular r:id="rId14"/>
      <p:bold r:id="rId15"/>
    </p:embeddedFont>
    <p:embeddedFont>
      <p:font typeface="Ericsson Hilda Light" panose="00000400000000000000" pitchFamily="2" charset="0"/>
      <p:regular r:id="rId16"/>
    </p:embeddedFont>
    <p:embeddedFont>
      <p:font typeface="Ericsson Technical Icons" panose="00000500000000000000" pitchFamily="2" charset="0"/>
      <p:regular r:id="rId17"/>
    </p:embeddedFont>
  </p:embeddedFontLst>
  <p:defaultTextStyle>
    <a:defPPr>
      <a:defRPr lang="en-US"/>
    </a:defPPr>
    <a:lvl1pPr marL="0" algn="l" defTabSz="1075290" rtl="0" eaLnBrk="1" latinLnBrk="0" hangingPunct="1">
      <a:defRPr sz="2117" kern="1200">
        <a:solidFill>
          <a:schemeClr val="tx1"/>
        </a:solidFill>
        <a:latin typeface="+mn-lt"/>
        <a:ea typeface="+mn-ea"/>
        <a:cs typeface="+mn-cs"/>
      </a:defRPr>
    </a:lvl1pPr>
    <a:lvl2pPr marL="537645" algn="l" defTabSz="1075290" rtl="0" eaLnBrk="1" latinLnBrk="0" hangingPunct="1">
      <a:defRPr sz="2117" kern="1200">
        <a:solidFill>
          <a:schemeClr val="tx1"/>
        </a:solidFill>
        <a:latin typeface="+mn-lt"/>
        <a:ea typeface="+mn-ea"/>
        <a:cs typeface="+mn-cs"/>
      </a:defRPr>
    </a:lvl2pPr>
    <a:lvl3pPr marL="1075290" algn="l" defTabSz="1075290" rtl="0" eaLnBrk="1" latinLnBrk="0" hangingPunct="1">
      <a:defRPr sz="2117" kern="1200">
        <a:solidFill>
          <a:schemeClr val="tx1"/>
        </a:solidFill>
        <a:latin typeface="+mn-lt"/>
        <a:ea typeface="+mn-ea"/>
        <a:cs typeface="+mn-cs"/>
      </a:defRPr>
    </a:lvl3pPr>
    <a:lvl4pPr marL="1612937" algn="l" defTabSz="1075290" rtl="0" eaLnBrk="1" latinLnBrk="0" hangingPunct="1">
      <a:defRPr sz="2117" kern="1200">
        <a:solidFill>
          <a:schemeClr val="tx1"/>
        </a:solidFill>
        <a:latin typeface="+mn-lt"/>
        <a:ea typeface="+mn-ea"/>
        <a:cs typeface="+mn-cs"/>
      </a:defRPr>
    </a:lvl4pPr>
    <a:lvl5pPr marL="2150582" algn="l" defTabSz="1075290" rtl="0" eaLnBrk="1" latinLnBrk="0" hangingPunct="1">
      <a:defRPr sz="2117" kern="1200">
        <a:solidFill>
          <a:schemeClr val="tx1"/>
        </a:solidFill>
        <a:latin typeface="+mn-lt"/>
        <a:ea typeface="+mn-ea"/>
        <a:cs typeface="+mn-cs"/>
      </a:defRPr>
    </a:lvl5pPr>
    <a:lvl6pPr marL="2688229" algn="l" defTabSz="1075290" rtl="0" eaLnBrk="1" latinLnBrk="0" hangingPunct="1">
      <a:defRPr sz="2117" kern="1200">
        <a:solidFill>
          <a:schemeClr val="tx1"/>
        </a:solidFill>
        <a:latin typeface="+mn-lt"/>
        <a:ea typeface="+mn-ea"/>
        <a:cs typeface="+mn-cs"/>
      </a:defRPr>
    </a:lvl6pPr>
    <a:lvl7pPr marL="3225874" algn="l" defTabSz="1075290" rtl="0" eaLnBrk="1" latinLnBrk="0" hangingPunct="1">
      <a:defRPr sz="2117" kern="1200">
        <a:solidFill>
          <a:schemeClr val="tx1"/>
        </a:solidFill>
        <a:latin typeface="+mn-lt"/>
        <a:ea typeface="+mn-ea"/>
        <a:cs typeface="+mn-cs"/>
      </a:defRPr>
    </a:lvl7pPr>
    <a:lvl8pPr marL="3763519" algn="l" defTabSz="1075290" rtl="0" eaLnBrk="1" latinLnBrk="0" hangingPunct="1">
      <a:defRPr sz="2117" kern="1200">
        <a:solidFill>
          <a:schemeClr val="tx1"/>
        </a:solidFill>
        <a:latin typeface="+mn-lt"/>
        <a:ea typeface="+mn-ea"/>
        <a:cs typeface="+mn-cs"/>
      </a:defRPr>
    </a:lvl8pPr>
    <a:lvl9pPr marL="4301166" algn="l" defTabSz="1075290" rtl="0" eaLnBrk="1" latinLnBrk="0" hangingPunct="1">
      <a:defRPr sz="2117"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FD5"/>
    <a:srgbClr val="242424"/>
    <a:srgbClr val="76767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3289" autoAdjust="0"/>
  </p:normalViewPr>
  <p:slideViewPr>
    <p:cSldViewPr snapToGrid="0" snapToObjects="1" showGuides="1">
      <p:cViewPr varScale="1">
        <p:scale>
          <a:sx n="49" d="100"/>
          <a:sy n="49" d="100"/>
        </p:scale>
        <p:origin x="750" y="48"/>
      </p:cViewPr>
      <p:guideLst/>
    </p:cSldViewPr>
  </p:slid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EF6FD348-9C7F-4865-875C-863EC6E2CB80}"/>
              </a:ext>
            </a:extLst>
          </p:cNvPr>
          <p:cNvSpPr>
            <a:spLocks noGrp="1"/>
          </p:cNvSpPr>
          <p:nvPr>
            <p:ph type="hdr" sz="quarter"/>
          </p:nvPr>
        </p:nvSpPr>
        <p:spPr>
          <a:xfrm>
            <a:off x="1" y="1"/>
            <a:ext cx="4301543" cy="341064"/>
          </a:xfrm>
          <a:prstGeom prst="rect">
            <a:avLst/>
          </a:prstGeom>
        </p:spPr>
        <p:txBody>
          <a:bodyPr vert="horz" lIns="95558" tIns="47779" rIns="95558" bIns="47779" rtlCol="0"/>
          <a:lstStyle>
            <a:lvl1pPr algn="l">
              <a:defRPr sz="1200"/>
            </a:lvl1pPr>
          </a:lstStyle>
          <a:p>
            <a:r>
              <a:rPr lang="en-US"/>
              <a:t> </a:t>
            </a:r>
          </a:p>
        </p:txBody>
      </p:sp>
      <p:sp>
        <p:nvSpPr>
          <p:cNvPr id="3" name="Date Placeholder 2">
            <a:extLst>
              <a:ext uri="{FF2B5EF4-FFF2-40B4-BE49-F238E27FC236}">
                <a16:creationId xmlns:a16="http://schemas.microsoft.com/office/drawing/2014/main" id="{B3294207-A46E-4F9A-91C9-BB4398CEA985}"/>
              </a:ext>
            </a:extLst>
          </p:cNvPr>
          <p:cNvSpPr>
            <a:spLocks noGrp="1"/>
          </p:cNvSpPr>
          <p:nvPr>
            <p:ph type="dt" sz="quarter" idx="1"/>
          </p:nvPr>
        </p:nvSpPr>
        <p:spPr>
          <a:xfrm>
            <a:off x="5622799" y="1"/>
            <a:ext cx="4301543" cy="341064"/>
          </a:xfrm>
          <a:prstGeom prst="rect">
            <a:avLst/>
          </a:prstGeom>
        </p:spPr>
        <p:txBody>
          <a:bodyPr vert="horz" lIns="95558" tIns="47779" rIns="95558" bIns="47779" rtlCol="0"/>
          <a:lstStyle>
            <a:lvl1pPr algn="r">
              <a:defRPr sz="1200"/>
            </a:lvl1pPr>
          </a:lstStyle>
          <a:p>
            <a:r>
              <a:rPr lang="en-US"/>
              <a:t>2018-02-21 </a:t>
            </a:r>
          </a:p>
        </p:txBody>
      </p:sp>
      <p:sp>
        <p:nvSpPr>
          <p:cNvPr id="4" name="Footer Placeholder 3">
            <a:extLst>
              <a:ext uri="{FF2B5EF4-FFF2-40B4-BE49-F238E27FC236}">
                <a16:creationId xmlns:a16="http://schemas.microsoft.com/office/drawing/2014/main" id="{95105526-C577-427D-800D-7921EA160260}"/>
              </a:ext>
            </a:extLst>
          </p:cNvPr>
          <p:cNvSpPr>
            <a:spLocks noGrp="1"/>
          </p:cNvSpPr>
          <p:nvPr>
            <p:ph type="ftr" sz="quarter" idx="2"/>
          </p:nvPr>
        </p:nvSpPr>
        <p:spPr>
          <a:xfrm>
            <a:off x="1" y="6456612"/>
            <a:ext cx="4301543" cy="341063"/>
          </a:xfrm>
          <a:prstGeom prst="rect">
            <a:avLst/>
          </a:prstGeom>
        </p:spPr>
        <p:txBody>
          <a:bodyPr vert="horz" lIns="95558" tIns="47779" rIns="95558" bIns="47779" rtlCol="0" anchor="b"/>
          <a:lstStyle>
            <a:lvl1pPr algn="l">
              <a:defRPr sz="1200"/>
            </a:lvl1pPr>
          </a:lstStyle>
          <a:p>
            <a:r>
              <a:rPr lang="en-US"/>
              <a:t> </a:t>
            </a:r>
          </a:p>
        </p:txBody>
      </p:sp>
      <p:sp>
        <p:nvSpPr>
          <p:cNvPr id="5" name="Slide Number Placeholder 4">
            <a:extLst>
              <a:ext uri="{FF2B5EF4-FFF2-40B4-BE49-F238E27FC236}">
                <a16:creationId xmlns:a16="http://schemas.microsoft.com/office/drawing/2014/main" id="{1FCA4CFA-39AC-4AB6-B521-EBDB0AF74AF0}"/>
              </a:ext>
            </a:extLst>
          </p:cNvPr>
          <p:cNvSpPr>
            <a:spLocks noGrp="1"/>
          </p:cNvSpPr>
          <p:nvPr>
            <p:ph type="sldNum" sz="quarter" idx="3"/>
          </p:nvPr>
        </p:nvSpPr>
        <p:spPr>
          <a:xfrm>
            <a:off x="5622799" y="6456612"/>
            <a:ext cx="4301543" cy="341063"/>
          </a:xfrm>
          <a:prstGeom prst="rect">
            <a:avLst/>
          </a:prstGeom>
        </p:spPr>
        <p:txBody>
          <a:bodyPr vert="horz" lIns="95558" tIns="47779" rIns="95558" bIns="47779" rtlCol="0" anchor="b"/>
          <a:lstStyle>
            <a:lvl1pPr algn="r">
              <a:defRPr sz="1200"/>
            </a:lvl1pPr>
          </a:lstStyle>
          <a:p>
            <a:fld id="{A67AEDCC-D3AE-4D3E-A1AA-6BA600F277AC}" type="slidenum">
              <a:rPr lang="en-US" smtClean="0"/>
              <a:t>‹#›</a:t>
            </a:fld>
            <a:endParaRPr lang="en-US"/>
          </a:p>
        </p:txBody>
      </p:sp>
    </p:spTree>
    <p:extLst>
      <p:ext uri="{BB962C8B-B14F-4D97-AF65-F5344CB8AC3E}">
        <p14:creationId xmlns:p14="http://schemas.microsoft.com/office/powerpoint/2010/main" val="1754262122"/>
      </p:ext>
    </p:extLst>
  </p:cSld>
  <p:clrMap bg1="lt1" tx1="dk1" bg2="lt2" tx2="dk2" accent1="accent1" accent2="accent2" accent3="accent3" accent4="accent4" accent5="accent5" accent6="accent6" hlink="hlink" folHlink="folHlink"/>
  <p:hf/>
</p:handoutMaster>
</file>

<file path=ppt/media/image1.png>
</file>

<file path=ppt/media/image10.jpg>
</file>

<file path=ppt/media/image11.png>
</file>

<file path=ppt/media/image12.gif>
</file>

<file path=ppt/media/image13.png>
</file>

<file path=ppt/media/image14.png>
</file>

<file path=ppt/media/image15.svg>
</file>

<file path=ppt/media/image16.png>
</file>

<file path=ppt/media/image17.png>
</file>

<file path=ppt/media/image18.png>
</file>

<file path=ppt/media/image2.svg>
</file>

<file path=ppt/media/image3.png>
</file>

<file path=ppt/media/image4.sv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1"/>
            <a:ext cx="4301543" cy="341064"/>
          </a:xfrm>
          <a:prstGeom prst="rect">
            <a:avLst/>
          </a:prstGeom>
        </p:spPr>
        <p:txBody>
          <a:bodyPr vert="horz" lIns="95558" tIns="47779" rIns="95558" bIns="47779" rtlCol="0"/>
          <a:lstStyle>
            <a:lvl1pPr algn="l">
              <a:defRPr sz="1200">
                <a:latin typeface="Ericsson Hilda Light" panose="00000400000000000000" pitchFamily="2" charset="0"/>
              </a:defRPr>
            </a:lvl1pPr>
          </a:lstStyle>
          <a:p>
            <a:r>
              <a:rPr lang="en-US"/>
              <a:t> </a:t>
            </a:r>
            <a:endParaRPr lang="en-US" dirty="0"/>
          </a:p>
        </p:txBody>
      </p:sp>
      <p:sp>
        <p:nvSpPr>
          <p:cNvPr id="3" name="Date Placeholder 2"/>
          <p:cNvSpPr>
            <a:spLocks noGrp="1"/>
          </p:cNvSpPr>
          <p:nvPr>
            <p:ph type="dt" idx="1"/>
          </p:nvPr>
        </p:nvSpPr>
        <p:spPr>
          <a:xfrm>
            <a:off x="5622799" y="1"/>
            <a:ext cx="4301543" cy="341064"/>
          </a:xfrm>
          <a:prstGeom prst="rect">
            <a:avLst/>
          </a:prstGeom>
        </p:spPr>
        <p:txBody>
          <a:bodyPr vert="horz" lIns="95558" tIns="47779" rIns="95558" bIns="47779" rtlCol="0"/>
          <a:lstStyle>
            <a:lvl1pPr algn="r">
              <a:defRPr sz="1200">
                <a:latin typeface="Ericsson Hilda Light" panose="00000400000000000000" pitchFamily="2" charset="0"/>
              </a:defRPr>
            </a:lvl1pPr>
          </a:lstStyle>
          <a:p>
            <a:r>
              <a:rPr lang="en-US"/>
              <a:t>2018-02-21 </a:t>
            </a:r>
            <a:endParaRPr lang="en-US" dirty="0"/>
          </a:p>
        </p:txBody>
      </p:sp>
      <p:sp>
        <p:nvSpPr>
          <p:cNvPr id="4" name="Slide Image Placeholder 3"/>
          <p:cNvSpPr>
            <a:spLocks noGrp="1" noRot="1" noChangeAspect="1"/>
          </p:cNvSpPr>
          <p:nvPr>
            <p:ph type="sldImg" idx="2"/>
          </p:nvPr>
        </p:nvSpPr>
        <p:spPr>
          <a:xfrm>
            <a:off x="2925763" y="850900"/>
            <a:ext cx="4075112" cy="2292350"/>
          </a:xfrm>
          <a:prstGeom prst="rect">
            <a:avLst/>
          </a:prstGeom>
          <a:noFill/>
          <a:ln w="12700">
            <a:solidFill>
              <a:prstClr val="black"/>
            </a:solidFill>
          </a:ln>
        </p:spPr>
        <p:txBody>
          <a:bodyPr vert="horz" lIns="95558" tIns="47779" rIns="95558" bIns="47779" rtlCol="0" anchor="ctr"/>
          <a:lstStyle/>
          <a:p>
            <a:endParaRPr lang="en-US" dirty="0"/>
          </a:p>
        </p:txBody>
      </p:sp>
      <p:sp>
        <p:nvSpPr>
          <p:cNvPr id="5" name="Notes Placeholder 4"/>
          <p:cNvSpPr>
            <a:spLocks noGrp="1"/>
          </p:cNvSpPr>
          <p:nvPr>
            <p:ph type="body" sz="quarter" idx="3"/>
          </p:nvPr>
        </p:nvSpPr>
        <p:spPr>
          <a:xfrm>
            <a:off x="992664" y="3271381"/>
            <a:ext cx="7941310" cy="2676585"/>
          </a:xfrm>
          <a:prstGeom prst="rect">
            <a:avLst/>
          </a:prstGeom>
        </p:spPr>
        <p:txBody>
          <a:bodyPr vert="horz" lIns="95558" tIns="47779" rIns="95558" bIns="47779"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1" y="6456612"/>
            <a:ext cx="4301543" cy="341063"/>
          </a:xfrm>
          <a:prstGeom prst="rect">
            <a:avLst/>
          </a:prstGeom>
        </p:spPr>
        <p:txBody>
          <a:bodyPr vert="horz" lIns="95558" tIns="47779" rIns="95558" bIns="47779" rtlCol="0" anchor="b"/>
          <a:lstStyle>
            <a:lvl1pPr algn="l">
              <a:defRPr sz="1200">
                <a:latin typeface="Ericsson Hilda Light" panose="00000400000000000000" pitchFamily="2" charset="0"/>
              </a:defRPr>
            </a:lvl1pPr>
          </a:lstStyle>
          <a:p>
            <a:r>
              <a:rPr lang="en-US"/>
              <a:t> </a:t>
            </a:r>
            <a:endParaRPr lang="en-US" dirty="0"/>
          </a:p>
        </p:txBody>
      </p:sp>
      <p:sp>
        <p:nvSpPr>
          <p:cNvPr id="7" name="Slide Number Placeholder 6"/>
          <p:cNvSpPr>
            <a:spLocks noGrp="1"/>
          </p:cNvSpPr>
          <p:nvPr>
            <p:ph type="sldNum" sz="quarter" idx="5"/>
          </p:nvPr>
        </p:nvSpPr>
        <p:spPr>
          <a:xfrm>
            <a:off x="5622799" y="6456612"/>
            <a:ext cx="4301543" cy="341063"/>
          </a:xfrm>
          <a:prstGeom prst="rect">
            <a:avLst/>
          </a:prstGeom>
        </p:spPr>
        <p:txBody>
          <a:bodyPr vert="horz" lIns="95558" tIns="47779" rIns="95558" bIns="47779" rtlCol="0" anchor="b"/>
          <a:lstStyle>
            <a:lvl1pPr algn="r">
              <a:defRPr sz="1200">
                <a:latin typeface="Ericsson Hilda Light" panose="00000400000000000000" pitchFamily="2" charset="0"/>
              </a:defRPr>
            </a:lvl1pPr>
          </a:lstStyle>
          <a:p>
            <a:fld id="{F949BC75-2359-4F98-918A-7033C92AD487}" type="slidenum">
              <a:rPr lang="en-US" smtClean="0"/>
              <a:pPr/>
              <a:t>‹#›</a:t>
            </a:fld>
            <a:endParaRPr lang="en-US" dirty="0"/>
          </a:p>
        </p:txBody>
      </p:sp>
    </p:spTree>
    <p:extLst>
      <p:ext uri="{BB962C8B-B14F-4D97-AF65-F5344CB8AC3E}">
        <p14:creationId xmlns:p14="http://schemas.microsoft.com/office/powerpoint/2010/main" val="1133333820"/>
      </p:ext>
    </p:extLst>
  </p:cSld>
  <p:clrMap bg1="lt1" tx1="dk1" bg2="lt2" tx2="dk2" accent1="accent1" accent2="accent2" accent3="accent3" accent4="accent4" accent5="accent5" accent6="accent6" hlink="hlink" folHlink="folHlink"/>
  <p:hf/>
  <p:notesStyle>
    <a:lvl1pPr marL="0" algn="l" defTabSz="1075290" rtl="0" eaLnBrk="1" latinLnBrk="0" hangingPunct="1">
      <a:defRPr sz="1412" kern="1200">
        <a:solidFill>
          <a:schemeClr val="tx1"/>
        </a:solidFill>
        <a:latin typeface="Ericsson Hilda Light" panose="00000400000000000000" pitchFamily="2" charset="0"/>
        <a:ea typeface="+mn-ea"/>
        <a:cs typeface="+mn-cs"/>
      </a:defRPr>
    </a:lvl1pPr>
    <a:lvl2pPr marL="537645" algn="l" defTabSz="1075290" rtl="0" eaLnBrk="1" latinLnBrk="0" hangingPunct="1">
      <a:defRPr sz="1412" kern="1200">
        <a:solidFill>
          <a:schemeClr val="tx1"/>
        </a:solidFill>
        <a:latin typeface="Ericsson Hilda Light" panose="00000400000000000000" pitchFamily="2" charset="0"/>
        <a:ea typeface="+mn-ea"/>
        <a:cs typeface="+mn-cs"/>
      </a:defRPr>
    </a:lvl2pPr>
    <a:lvl3pPr marL="1075290" algn="l" defTabSz="1075290" rtl="0" eaLnBrk="1" latinLnBrk="0" hangingPunct="1">
      <a:defRPr sz="1412" kern="1200">
        <a:solidFill>
          <a:schemeClr val="tx1"/>
        </a:solidFill>
        <a:latin typeface="Ericsson Hilda Light" panose="00000400000000000000" pitchFamily="2" charset="0"/>
        <a:ea typeface="+mn-ea"/>
        <a:cs typeface="+mn-cs"/>
      </a:defRPr>
    </a:lvl3pPr>
    <a:lvl4pPr marL="1612937" algn="l" defTabSz="1075290" rtl="0" eaLnBrk="1" latinLnBrk="0" hangingPunct="1">
      <a:defRPr sz="1412" kern="1200">
        <a:solidFill>
          <a:schemeClr val="tx1"/>
        </a:solidFill>
        <a:latin typeface="Ericsson Hilda Light" panose="00000400000000000000" pitchFamily="2" charset="0"/>
        <a:ea typeface="+mn-ea"/>
        <a:cs typeface="+mn-cs"/>
      </a:defRPr>
    </a:lvl4pPr>
    <a:lvl5pPr marL="2150582" algn="l" defTabSz="1075290" rtl="0" eaLnBrk="1" latinLnBrk="0" hangingPunct="1">
      <a:defRPr sz="1412" kern="1200">
        <a:solidFill>
          <a:schemeClr val="tx1"/>
        </a:solidFill>
        <a:latin typeface="Ericsson Hilda Light" panose="00000400000000000000" pitchFamily="2" charset="0"/>
        <a:ea typeface="+mn-ea"/>
        <a:cs typeface="+mn-cs"/>
      </a:defRPr>
    </a:lvl5pPr>
    <a:lvl6pPr marL="2688229" algn="l" defTabSz="1075290" rtl="0" eaLnBrk="1" latinLnBrk="0" hangingPunct="1">
      <a:defRPr sz="1412" kern="1200">
        <a:solidFill>
          <a:schemeClr val="tx1"/>
        </a:solidFill>
        <a:latin typeface="+mn-lt"/>
        <a:ea typeface="+mn-ea"/>
        <a:cs typeface="+mn-cs"/>
      </a:defRPr>
    </a:lvl6pPr>
    <a:lvl7pPr marL="3225874" algn="l" defTabSz="1075290" rtl="0" eaLnBrk="1" latinLnBrk="0" hangingPunct="1">
      <a:defRPr sz="1412" kern="1200">
        <a:solidFill>
          <a:schemeClr val="tx1"/>
        </a:solidFill>
        <a:latin typeface="+mn-lt"/>
        <a:ea typeface="+mn-ea"/>
        <a:cs typeface="+mn-cs"/>
      </a:defRPr>
    </a:lvl7pPr>
    <a:lvl8pPr marL="3763519" algn="l" defTabSz="1075290" rtl="0" eaLnBrk="1" latinLnBrk="0" hangingPunct="1">
      <a:defRPr sz="1412" kern="1200">
        <a:solidFill>
          <a:schemeClr val="tx1"/>
        </a:solidFill>
        <a:latin typeface="+mn-lt"/>
        <a:ea typeface="+mn-ea"/>
        <a:cs typeface="+mn-cs"/>
      </a:defRPr>
    </a:lvl8pPr>
    <a:lvl9pPr marL="4301166" algn="l" defTabSz="1075290" rtl="0" eaLnBrk="1" latinLnBrk="0" hangingPunct="1">
      <a:defRPr sz="141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25763" y="850900"/>
            <a:ext cx="4075112" cy="229235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a:t> </a:t>
            </a:r>
            <a:endParaRPr lang="en-US" dirty="0"/>
          </a:p>
        </p:txBody>
      </p:sp>
      <p:sp>
        <p:nvSpPr>
          <p:cNvPr id="5" name="Date Placeholder 4"/>
          <p:cNvSpPr>
            <a:spLocks noGrp="1"/>
          </p:cNvSpPr>
          <p:nvPr>
            <p:ph type="dt" idx="11"/>
          </p:nvPr>
        </p:nvSpPr>
        <p:spPr/>
        <p:txBody>
          <a:bodyPr/>
          <a:lstStyle/>
          <a:p>
            <a:r>
              <a:rPr lang="en-US"/>
              <a:t>2018-02-21 </a:t>
            </a:r>
            <a:endParaRPr lang="en-US" dirty="0"/>
          </a:p>
        </p:txBody>
      </p:sp>
      <p:sp>
        <p:nvSpPr>
          <p:cNvPr id="6" name="Footer Placeholder 5"/>
          <p:cNvSpPr>
            <a:spLocks noGrp="1"/>
          </p:cNvSpPr>
          <p:nvPr>
            <p:ph type="ftr" sz="quarter" idx="12"/>
          </p:nvPr>
        </p:nvSpPr>
        <p:spPr/>
        <p:txBody>
          <a:bodyPr/>
          <a:lstStyle/>
          <a:p>
            <a:r>
              <a:rPr lang="en-US"/>
              <a:t> </a:t>
            </a:r>
            <a:endParaRPr lang="en-US" dirty="0"/>
          </a:p>
        </p:txBody>
      </p:sp>
      <p:sp>
        <p:nvSpPr>
          <p:cNvPr id="7" name="Slide Number Placeholder 6"/>
          <p:cNvSpPr>
            <a:spLocks noGrp="1"/>
          </p:cNvSpPr>
          <p:nvPr>
            <p:ph type="sldNum" sz="quarter" idx="13"/>
          </p:nvPr>
        </p:nvSpPr>
        <p:spPr/>
        <p:txBody>
          <a:bodyPr/>
          <a:lstStyle/>
          <a:p>
            <a:fld id="{AC9DD1CB-DD7E-47C0-8C73-DFDF434617D9}" type="slidenum">
              <a:rPr lang="en-US" smtClean="0"/>
              <a:t>1</a:t>
            </a:fld>
            <a:endParaRPr lang="en-US" dirty="0"/>
          </a:p>
        </p:txBody>
      </p:sp>
    </p:spTree>
    <p:extLst>
      <p:ext uri="{BB962C8B-B14F-4D97-AF65-F5344CB8AC3E}">
        <p14:creationId xmlns:p14="http://schemas.microsoft.com/office/powerpoint/2010/main" val="36242359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25763" y="850900"/>
            <a:ext cx="4075112" cy="2292350"/>
          </a:xfrm>
        </p:spPr>
      </p:sp>
      <p:sp>
        <p:nvSpPr>
          <p:cNvPr id="3" name="Notes Placeholder 2"/>
          <p:cNvSpPr>
            <a:spLocks noGrp="1"/>
          </p:cNvSpPr>
          <p:nvPr>
            <p:ph type="body" idx="1"/>
          </p:nvPr>
        </p:nvSpPr>
        <p:spPr/>
        <p:txBody>
          <a:bodyPr/>
          <a:lstStyle/>
          <a:p>
            <a:r>
              <a:rPr lang="en-US" dirty="0"/>
              <a:t>Variables can be characterized as either </a:t>
            </a:r>
            <a:r>
              <a:rPr lang="en-US" i="1" dirty="0"/>
              <a:t>quantitative </a:t>
            </a:r>
            <a:r>
              <a:rPr lang="en-US" dirty="0"/>
              <a:t>or </a:t>
            </a:r>
            <a:r>
              <a:rPr lang="en-US" i="1" dirty="0"/>
              <a:t>qualitative </a:t>
            </a:r>
            <a:r>
              <a:rPr lang="en-US" dirty="0"/>
              <a:t>(also quantitative)</a:t>
            </a:r>
          </a:p>
          <a:p>
            <a:pPr lvl="1"/>
            <a:r>
              <a:rPr lang="en-US" dirty="0"/>
              <a:t>Quantitative variables take on numerical values</a:t>
            </a:r>
          </a:p>
          <a:p>
            <a:pPr lvl="2"/>
            <a:r>
              <a:rPr lang="en-US" dirty="0"/>
              <a:t>Examples include a person’s age, height, or income, the value of a house, and the price of a stock</a:t>
            </a:r>
          </a:p>
          <a:p>
            <a:r>
              <a:rPr lang="en-US" dirty="0"/>
              <a:t>Qualitative variables take on values in one of </a:t>
            </a:r>
            <a:r>
              <a:rPr lang="en-US" i="1" dirty="0"/>
              <a:t>K </a:t>
            </a:r>
            <a:r>
              <a:rPr lang="en-US" dirty="0"/>
              <a:t>different </a:t>
            </a:r>
            <a:r>
              <a:rPr lang="en-US" i="1" dirty="0"/>
              <a:t>classes</a:t>
            </a:r>
            <a:r>
              <a:rPr lang="en-US" dirty="0"/>
              <a:t>, or categories</a:t>
            </a:r>
          </a:p>
          <a:p>
            <a:pPr lvl="1"/>
            <a:r>
              <a:rPr lang="en-US" dirty="0"/>
              <a:t>Examples of qualitative class variables include a person’s gender (male or female), the brand of product purchased (brand A, B, or C), whether a person defaults on a debt (yes or no), or a cancer diagnosis (Acute Myelogenous Leukemia, Acute Lymphoblastic Leukemia, or No Leukemia)</a:t>
            </a:r>
          </a:p>
          <a:p>
            <a:r>
              <a:rPr lang="en-US" dirty="0"/>
              <a:t>We tend to refer to problems with a quantitative response as </a:t>
            </a:r>
            <a:r>
              <a:rPr lang="en-US" i="1" dirty="0"/>
              <a:t>regression </a:t>
            </a:r>
            <a:r>
              <a:rPr lang="en-US" dirty="0"/>
              <a:t>problems, while those involving a qualitative response are often referred to as </a:t>
            </a:r>
            <a:r>
              <a:rPr lang="en-US" i="1" dirty="0"/>
              <a:t>classification </a:t>
            </a:r>
            <a:r>
              <a:rPr lang="en-US" dirty="0"/>
              <a:t>problems</a:t>
            </a:r>
          </a:p>
          <a:p>
            <a:endParaRPr lang="en-US" dirty="0"/>
          </a:p>
        </p:txBody>
      </p:sp>
      <p:sp>
        <p:nvSpPr>
          <p:cNvPr id="4" name="Header Placeholder 3"/>
          <p:cNvSpPr>
            <a:spLocks noGrp="1"/>
          </p:cNvSpPr>
          <p:nvPr>
            <p:ph type="hdr" sz="quarter" idx="10"/>
          </p:nvPr>
        </p:nvSpPr>
        <p:spPr/>
        <p:txBody>
          <a:bodyPr/>
          <a:lstStyle/>
          <a:p>
            <a:r>
              <a:rPr lang="en-US"/>
              <a:t> </a:t>
            </a:r>
            <a:endParaRPr lang="en-US" dirty="0"/>
          </a:p>
        </p:txBody>
      </p:sp>
      <p:sp>
        <p:nvSpPr>
          <p:cNvPr id="5" name="Date Placeholder 4"/>
          <p:cNvSpPr>
            <a:spLocks noGrp="1"/>
          </p:cNvSpPr>
          <p:nvPr>
            <p:ph type="dt" idx="11"/>
          </p:nvPr>
        </p:nvSpPr>
        <p:spPr/>
        <p:txBody>
          <a:bodyPr/>
          <a:lstStyle/>
          <a:p>
            <a:r>
              <a:rPr lang="en-US"/>
              <a:t>2018-02-21 </a:t>
            </a:r>
            <a:endParaRPr lang="en-US" dirty="0"/>
          </a:p>
        </p:txBody>
      </p:sp>
      <p:sp>
        <p:nvSpPr>
          <p:cNvPr id="6" name="Footer Placeholder 5"/>
          <p:cNvSpPr>
            <a:spLocks noGrp="1"/>
          </p:cNvSpPr>
          <p:nvPr>
            <p:ph type="ftr" sz="quarter" idx="12"/>
          </p:nvPr>
        </p:nvSpPr>
        <p:spPr/>
        <p:txBody>
          <a:bodyPr/>
          <a:lstStyle/>
          <a:p>
            <a:r>
              <a:rPr lang="en-US"/>
              <a:t> </a:t>
            </a:r>
            <a:endParaRPr lang="en-US" dirty="0"/>
          </a:p>
        </p:txBody>
      </p:sp>
      <p:sp>
        <p:nvSpPr>
          <p:cNvPr id="7" name="Slide Number Placeholder 6"/>
          <p:cNvSpPr>
            <a:spLocks noGrp="1"/>
          </p:cNvSpPr>
          <p:nvPr>
            <p:ph type="sldNum" sz="quarter" idx="13"/>
          </p:nvPr>
        </p:nvSpPr>
        <p:spPr/>
        <p:txBody>
          <a:bodyPr/>
          <a:lstStyle/>
          <a:p>
            <a:fld id="{F949BC75-2359-4F98-918A-7033C92AD487}" type="slidenum">
              <a:rPr lang="en-US" smtClean="0"/>
              <a:pPr/>
              <a:t>3</a:t>
            </a:fld>
            <a:endParaRPr lang="en-US" dirty="0"/>
          </a:p>
        </p:txBody>
      </p:sp>
    </p:spTree>
    <p:extLst>
      <p:ext uri="{BB962C8B-B14F-4D97-AF65-F5344CB8AC3E}">
        <p14:creationId xmlns:p14="http://schemas.microsoft.com/office/powerpoint/2010/main" val="24560860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25763" y="850900"/>
            <a:ext cx="4075112" cy="2292350"/>
          </a:xfrm>
        </p:spPr>
      </p:sp>
      <p:sp>
        <p:nvSpPr>
          <p:cNvPr id="3" name="Notes Placeholder 2"/>
          <p:cNvSpPr>
            <a:spLocks noGrp="1"/>
          </p:cNvSpPr>
          <p:nvPr>
            <p:ph type="body" idx="1"/>
          </p:nvPr>
        </p:nvSpPr>
        <p:spPr/>
        <p:txBody>
          <a:bodyPr/>
          <a:lstStyle/>
          <a:p>
            <a:r>
              <a:rPr lang="en-US" dirty="0"/>
              <a:t>In operation theory, a positive definite Kernel is a definition of a positive definite matrix</a:t>
            </a:r>
          </a:p>
          <a:p>
            <a:r>
              <a:rPr lang="en-US" dirty="0"/>
              <a:t>These methods operate in high-dimensional, implicit feature space without ever computing the coordinates of the data in that space</a:t>
            </a:r>
          </a:p>
          <a:p>
            <a:r>
              <a:rPr lang="en-US" dirty="0"/>
              <a:t>Instead, it computes the inner product of the images of all pairs of data in the feature space</a:t>
            </a:r>
          </a:p>
          <a:p>
            <a:r>
              <a:rPr lang="en-US" dirty="0"/>
              <a:t>This operation is computationally cheaper than the explicit computation of coordinates</a:t>
            </a:r>
          </a:p>
          <a:p>
            <a:endParaRPr lang="en-US" dirty="0"/>
          </a:p>
          <a:p>
            <a:endParaRPr lang="en-US" dirty="0"/>
          </a:p>
        </p:txBody>
      </p:sp>
      <p:sp>
        <p:nvSpPr>
          <p:cNvPr id="4" name="Header Placeholder 3"/>
          <p:cNvSpPr>
            <a:spLocks noGrp="1"/>
          </p:cNvSpPr>
          <p:nvPr>
            <p:ph type="hdr" sz="quarter" idx="10"/>
          </p:nvPr>
        </p:nvSpPr>
        <p:spPr/>
        <p:txBody>
          <a:bodyPr/>
          <a:lstStyle/>
          <a:p>
            <a:r>
              <a:rPr lang="en-US"/>
              <a:t> </a:t>
            </a:r>
            <a:endParaRPr lang="en-US" dirty="0"/>
          </a:p>
        </p:txBody>
      </p:sp>
      <p:sp>
        <p:nvSpPr>
          <p:cNvPr id="5" name="Date Placeholder 4"/>
          <p:cNvSpPr>
            <a:spLocks noGrp="1"/>
          </p:cNvSpPr>
          <p:nvPr>
            <p:ph type="dt" idx="11"/>
          </p:nvPr>
        </p:nvSpPr>
        <p:spPr/>
        <p:txBody>
          <a:bodyPr/>
          <a:lstStyle/>
          <a:p>
            <a:r>
              <a:rPr lang="en-US"/>
              <a:t>2018-02-21 </a:t>
            </a:r>
            <a:endParaRPr lang="en-US" dirty="0"/>
          </a:p>
        </p:txBody>
      </p:sp>
      <p:sp>
        <p:nvSpPr>
          <p:cNvPr id="6" name="Footer Placeholder 5"/>
          <p:cNvSpPr>
            <a:spLocks noGrp="1"/>
          </p:cNvSpPr>
          <p:nvPr>
            <p:ph type="ftr" sz="quarter" idx="12"/>
          </p:nvPr>
        </p:nvSpPr>
        <p:spPr/>
        <p:txBody>
          <a:bodyPr/>
          <a:lstStyle/>
          <a:p>
            <a:r>
              <a:rPr lang="en-US"/>
              <a:t> </a:t>
            </a:r>
            <a:endParaRPr lang="en-US" dirty="0"/>
          </a:p>
        </p:txBody>
      </p:sp>
      <p:sp>
        <p:nvSpPr>
          <p:cNvPr id="7" name="Slide Number Placeholder 6"/>
          <p:cNvSpPr>
            <a:spLocks noGrp="1"/>
          </p:cNvSpPr>
          <p:nvPr>
            <p:ph type="sldNum" sz="quarter" idx="13"/>
          </p:nvPr>
        </p:nvSpPr>
        <p:spPr/>
        <p:txBody>
          <a:bodyPr/>
          <a:lstStyle/>
          <a:p>
            <a:fld id="{F949BC75-2359-4F98-918A-7033C92AD487}" type="slidenum">
              <a:rPr lang="en-US" smtClean="0"/>
              <a:pPr/>
              <a:t>6</a:t>
            </a:fld>
            <a:endParaRPr lang="en-US" dirty="0"/>
          </a:p>
        </p:txBody>
      </p:sp>
    </p:spTree>
    <p:extLst>
      <p:ext uri="{BB962C8B-B14F-4D97-AF65-F5344CB8AC3E}">
        <p14:creationId xmlns:p14="http://schemas.microsoft.com/office/powerpoint/2010/main" val="26867204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25763" y="850900"/>
            <a:ext cx="4075112" cy="22923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55579">
              <a:defRPr/>
            </a:pPr>
            <a:r>
              <a:rPr lang="en-US">
                <a:solidFill>
                  <a:prstClr val="black"/>
                </a:solidFill>
              </a:rPr>
              <a:t> </a:t>
            </a:r>
            <a:endParaRPr lang="en-US" dirty="0">
              <a:solidFill>
                <a:prstClr val="black"/>
              </a:solidFill>
            </a:endParaRPr>
          </a:p>
        </p:txBody>
      </p:sp>
      <p:sp>
        <p:nvSpPr>
          <p:cNvPr id="5" name="Date Placeholder 4"/>
          <p:cNvSpPr>
            <a:spLocks noGrp="1"/>
          </p:cNvSpPr>
          <p:nvPr>
            <p:ph type="dt" idx="11"/>
          </p:nvPr>
        </p:nvSpPr>
        <p:spPr/>
        <p:txBody>
          <a:bodyPr/>
          <a:lstStyle/>
          <a:p>
            <a:pPr defTabSz="955579">
              <a:defRPr/>
            </a:pPr>
            <a:r>
              <a:rPr lang="en-US">
                <a:solidFill>
                  <a:prstClr val="black"/>
                </a:solidFill>
              </a:rPr>
              <a:t>May 2018 </a:t>
            </a:r>
            <a:endParaRPr lang="en-US" dirty="0">
              <a:solidFill>
                <a:prstClr val="black"/>
              </a:solidFill>
            </a:endParaRPr>
          </a:p>
        </p:txBody>
      </p:sp>
      <p:sp>
        <p:nvSpPr>
          <p:cNvPr id="6" name="Footer Placeholder 5"/>
          <p:cNvSpPr>
            <a:spLocks noGrp="1"/>
          </p:cNvSpPr>
          <p:nvPr>
            <p:ph type="ftr" sz="quarter" idx="12"/>
          </p:nvPr>
        </p:nvSpPr>
        <p:spPr/>
        <p:txBody>
          <a:bodyPr/>
          <a:lstStyle/>
          <a:p>
            <a:pPr defTabSz="955579">
              <a:defRPr/>
            </a:pPr>
            <a:r>
              <a:rPr lang="en-US">
                <a:solidFill>
                  <a:prstClr val="black"/>
                </a:solidFill>
              </a:rPr>
              <a:t> </a:t>
            </a:r>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955579">
              <a:defRPr/>
            </a:pPr>
            <a:fld id="{249983A7-EC33-415F-A916-BAA73EA54F6B}" type="slidenum">
              <a:rPr lang="en-US">
                <a:solidFill>
                  <a:prstClr val="black"/>
                </a:solidFill>
              </a:rPr>
              <a:pPr defTabSz="955579">
                <a:defRPr/>
              </a:pPr>
              <a:t>7</a:t>
            </a:fld>
            <a:endParaRPr lang="en-US" dirty="0">
              <a:solidFill>
                <a:prstClr val="black"/>
              </a:solidFill>
            </a:endParaRPr>
          </a:p>
        </p:txBody>
      </p:sp>
    </p:spTree>
    <p:extLst>
      <p:ext uri="{BB962C8B-B14F-4D97-AF65-F5344CB8AC3E}">
        <p14:creationId xmlns:p14="http://schemas.microsoft.com/office/powerpoint/2010/main" val="23049576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25763" y="850900"/>
            <a:ext cx="4075112" cy="22923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defTabSz="955579">
              <a:defRPr/>
            </a:pPr>
            <a:r>
              <a:rPr lang="en-US">
                <a:solidFill>
                  <a:prstClr val="black"/>
                </a:solidFill>
              </a:rPr>
              <a:t> </a:t>
            </a:r>
            <a:endParaRPr lang="en-US" dirty="0">
              <a:solidFill>
                <a:prstClr val="black"/>
              </a:solidFill>
            </a:endParaRPr>
          </a:p>
        </p:txBody>
      </p:sp>
      <p:sp>
        <p:nvSpPr>
          <p:cNvPr id="5" name="Date Placeholder 4"/>
          <p:cNvSpPr>
            <a:spLocks noGrp="1"/>
          </p:cNvSpPr>
          <p:nvPr>
            <p:ph type="dt" idx="11"/>
          </p:nvPr>
        </p:nvSpPr>
        <p:spPr/>
        <p:txBody>
          <a:bodyPr/>
          <a:lstStyle/>
          <a:p>
            <a:pPr defTabSz="955579">
              <a:defRPr/>
            </a:pPr>
            <a:r>
              <a:rPr lang="en-US">
                <a:solidFill>
                  <a:prstClr val="black"/>
                </a:solidFill>
              </a:rPr>
              <a:t>May 2018 </a:t>
            </a:r>
            <a:endParaRPr lang="en-US" dirty="0">
              <a:solidFill>
                <a:prstClr val="black"/>
              </a:solidFill>
            </a:endParaRPr>
          </a:p>
        </p:txBody>
      </p:sp>
      <p:sp>
        <p:nvSpPr>
          <p:cNvPr id="6" name="Footer Placeholder 5"/>
          <p:cNvSpPr>
            <a:spLocks noGrp="1"/>
          </p:cNvSpPr>
          <p:nvPr>
            <p:ph type="ftr" sz="quarter" idx="12"/>
          </p:nvPr>
        </p:nvSpPr>
        <p:spPr/>
        <p:txBody>
          <a:bodyPr/>
          <a:lstStyle/>
          <a:p>
            <a:pPr defTabSz="955579">
              <a:defRPr/>
            </a:pPr>
            <a:r>
              <a:rPr lang="en-US">
                <a:solidFill>
                  <a:prstClr val="black"/>
                </a:solidFill>
              </a:rPr>
              <a:t> </a:t>
            </a:r>
            <a:endParaRPr lang="en-US" dirty="0">
              <a:solidFill>
                <a:prstClr val="black"/>
              </a:solidFill>
            </a:endParaRPr>
          </a:p>
        </p:txBody>
      </p:sp>
      <p:sp>
        <p:nvSpPr>
          <p:cNvPr id="7" name="Slide Number Placeholder 6"/>
          <p:cNvSpPr>
            <a:spLocks noGrp="1"/>
          </p:cNvSpPr>
          <p:nvPr>
            <p:ph type="sldNum" sz="quarter" idx="13"/>
          </p:nvPr>
        </p:nvSpPr>
        <p:spPr/>
        <p:txBody>
          <a:bodyPr/>
          <a:lstStyle/>
          <a:p>
            <a:pPr defTabSz="955579">
              <a:defRPr/>
            </a:pPr>
            <a:fld id="{249983A7-EC33-415F-A916-BAA73EA54F6B}" type="slidenum">
              <a:rPr lang="en-US">
                <a:solidFill>
                  <a:prstClr val="black"/>
                </a:solidFill>
              </a:rPr>
              <a:pPr defTabSz="955579">
                <a:defRPr/>
              </a:pPr>
              <a:t>8</a:t>
            </a:fld>
            <a:endParaRPr lang="en-US" dirty="0">
              <a:solidFill>
                <a:prstClr val="black"/>
              </a:solidFill>
            </a:endParaRPr>
          </a:p>
        </p:txBody>
      </p:sp>
    </p:spTree>
    <p:extLst>
      <p:ext uri="{BB962C8B-B14F-4D97-AF65-F5344CB8AC3E}">
        <p14:creationId xmlns:p14="http://schemas.microsoft.com/office/powerpoint/2010/main" val="2063251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25763" y="850900"/>
            <a:ext cx="4075112" cy="2292350"/>
          </a:xfrm>
        </p:spPr>
      </p:sp>
      <p:sp>
        <p:nvSpPr>
          <p:cNvPr id="3" name="Notes Placeholder 2"/>
          <p:cNvSpPr>
            <a:spLocks noGrp="1"/>
          </p:cNvSpPr>
          <p:nvPr>
            <p:ph type="body" idx="1"/>
          </p:nvPr>
        </p:nvSpPr>
        <p:spPr/>
        <p:txBody>
          <a:bodyPr/>
          <a:lstStyle/>
          <a:p>
            <a:r>
              <a:rPr lang="en-US" dirty="0"/>
              <a:t>Potential other KPIs:</a:t>
            </a:r>
          </a:p>
          <a:p>
            <a:pPr lvl="1"/>
            <a:r>
              <a:rPr lang="en-US" dirty="0"/>
              <a:t>DL PRB Utilization</a:t>
            </a:r>
          </a:p>
          <a:p>
            <a:pPr lvl="1"/>
            <a:r>
              <a:rPr lang="en-US" dirty="0"/>
              <a:t>PDCP Discard Rate </a:t>
            </a:r>
          </a:p>
          <a:p>
            <a:endParaRPr lang="en-US" dirty="0"/>
          </a:p>
          <a:p>
            <a:r>
              <a:rPr lang="en-US" dirty="0"/>
              <a:t>Memory Efficiency</a:t>
            </a:r>
          </a:p>
          <a:p>
            <a:endParaRPr lang="en-US" dirty="0"/>
          </a:p>
          <a:p>
            <a:r>
              <a:rPr lang="en-US" dirty="0"/>
              <a:t>1 day data</a:t>
            </a:r>
          </a:p>
          <a:p>
            <a:r>
              <a:rPr lang="en-US" dirty="0"/>
              <a:t>21941 rows</a:t>
            </a:r>
          </a:p>
          <a:p>
            <a:endParaRPr lang="en-US" dirty="0"/>
          </a:p>
          <a:p>
            <a:r>
              <a:rPr lang="en-US" dirty="0"/>
              <a:t>5 predictor, 1 response</a:t>
            </a:r>
          </a:p>
        </p:txBody>
      </p:sp>
      <p:sp>
        <p:nvSpPr>
          <p:cNvPr id="4" name="Header Placeholder 3"/>
          <p:cNvSpPr>
            <a:spLocks noGrp="1"/>
          </p:cNvSpPr>
          <p:nvPr>
            <p:ph type="hdr" sz="quarter" idx="10"/>
          </p:nvPr>
        </p:nvSpPr>
        <p:spPr/>
        <p:txBody>
          <a:bodyPr/>
          <a:lstStyle/>
          <a:p>
            <a:r>
              <a:rPr lang="en-US"/>
              <a:t> </a:t>
            </a:r>
            <a:endParaRPr lang="en-US" dirty="0"/>
          </a:p>
        </p:txBody>
      </p:sp>
      <p:sp>
        <p:nvSpPr>
          <p:cNvPr id="5" name="Date Placeholder 4"/>
          <p:cNvSpPr>
            <a:spLocks noGrp="1"/>
          </p:cNvSpPr>
          <p:nvPr>
            <p:ph type="dt" idx="11"/>
          </p:nvPr>
        </p:nvSpPr>
        <p:spPr/>
        <p:txBody>
          <a:bodyPr/>
          <a:lstStyle/>
          <a:p>
            <a:r>
              <a:rPr lang="en-US"/>
              <a:t>2018-02-21 </a:t>
            </a:r>
            <a:endParaRPr lang="en-US" dirty="0"/>
          </a:p>
        </p:txBody>
      </p:sp>
      <p:sp>
        <p:nvSpPr>
          <p:cNvPr id="6" name="Footer Placeholder 5"/>
          <p:cNvSpPr>
            <a:spLocks noGrp="1"/>
          </p:cNvSpPr>
          <p:nvPr>
            <p:ph type="ftr" sz="quarter" idx="12"/>
          </p:nvPr>
        </p:nvSpPr>
        <p:spPr/>
        <p:txBody>
          <a:bodyPr/>
          <a:lstStyle/>
          <a:p>
            <a:r>
              <a:rPr lang="en-US"/>
              <a:t> </a:t>
            </a:r>
            <a:endParaRPr lang="en-US" dirty="0"/>
          </a:p>
        </p:txBody>
      </p:sp>
      <p:sp>
        <p:nvSpPr>
          <p:cNvPr id="7" name="Slide Number Placeholder 6"/>
          <p:cNvSpPr>
            <a:spLocks noGrp="1"/>
          </p:cNvSpPr>
          <p:nvPr>
            <p:ph type="sldNum" sz="quarter" idx="13"/>
          </p:nvPr>
        </p:nvSpPr>
        <p:spPr/>
        <p:txBody>
          <a:bodyPr/>
          <a:lstStyle/>
          <a:p>
            <a:fld id="{F949BC75-2359-4F98-918A-7033C92AD487}" type="slidenum">
              <a:rPr lang="en-US" smtClean="0"/>
              <a:pPr/>
              <a:t>9</a:t>
            </a:fld>
            <a:endParaRPr lang="en-US" dirty="0"/>
          </a:p>
        </p:txBody>
      </p:sp>
    </p:spTree>
    <p:extLst>
      <p:ext uri="{BB962C8B-B14F-4D97-AF65-F5344CB8AC3E}">
        <p14:creationId xmlns:p14="http://schemas.microsoft.com/office/powerpoint/2010/main" val="10144819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925763" y="850900"/>
            <a:ext cx="4075112" cy="229235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a:t> </a:t>
            </a:r>
            <a:endParaRPr lang="en-US" dirty="0"/>
          </a:p>
        </p:txBody>
      </p:sp>
      <p:sp>
        <p:nvSpPr>
          <p:cNvPr id="5" name="Date Placeholder 4"/>
          <p:cNvSpPr>
            <a:spLocks noGrp="1"/>
          </p:cNvSpPr>
          <p:nvPr>
            <p:ph type="dt" idx="11"/>
          </p:nvPr>
        </p:nvSpPr>
        <p:spPr/>
        <p:txBody>
          <a:bodyPr/>
          <a:lstStyle/>
          <a:p>
            <a:r>
              <a:rPr lang="en-US"/>
              <a:t>2018-02-21 </a:t>
            </a:r>
            <a:endParaRPr lang="en-US" dirty="0"/>
          </a:p>
        </p:txBody>
      </p:sp>
      <p:sp>
        <p:nvSpPr>
          <p:cNvPr id="6" name="Footer Placeholder 5"/>
          <p:cNvSpPr>
            <a:spLocks noGrp="1"/>
          </p:cNvSpPr>
          <p:nvPr>
            <p:ph type="ftr" sz="quarter" idx="12"/>
          </p:nvPr>
        </p:nvSpPr>
        <p:spPr/>
        <p:txBody>
          <a:bodyPr/>
          <a:lstStyle/>
          <a:p>
            <a:r>
              <a:rPr lang="en-US"/>
              <a:t> </a:t>
            </a:r>
            <a:endParaRPr lang="en-US" dirty="0"/>
          </a:p>
        </p:txBody>
      </p:sp>
      <p:sp>
        <p:nvSpPr>
          <p:cNvPr id="7" name="Slide Number Placeholder 6"/>
          <p:cNvSpPr>
            <a:spLocks noGrp="1"/>
          </p:cNvSpPr>
          <p:nvPr>
            <p:ph type="sldNum" sz="quarter" idx="13"/>
          </p:nvPr>
        </p:nvSpPr>
        <p:spPr/>
        <p:txBody>
          <a:bodyPr/>
          <a:lstStyle/>
          <a:p>
            <a:fld id="{A92AC96B-4D67-4510-9E86-C4D3070C1282}" type="slidenum">
              <a:rPr lang="en-US" smtClean="0"/>
              <a:t>10</a:t>
            </a:fld>
            <a:endParaRPr lang="en-US" dirty="0"/>
          </a:p>
        </p:txBody>
      </p:sp>
    </p:spTree>
    <p:extLst>
      <p:ext uri="{BB962C8B-B14F-4D97-AF65-F5344CB8AC3E}">
        <p14:creationId xmlns:p14="http://schemas.microsoft.com/office/powerpoint/2010/main" val="2799822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age">
    <p:spTree>
      <p:nvGrpSpPr>
        <p:cNvPr id="1" name=""/>
        <p:cNvGrpSpPr/>
        <p:nvPr/>
      </p:nvGrpSpPr>
      <p:grpSpPr>
        <a:xfrm>
          <a:off x="0" y="0"/>
          <a:ext cx="0" cy="0"/>
          <a:chOff x="0" y="0"/>
          <a:chExt cx="0" cy="0"/>
        </a:xfrm>
      </p:grpSpPr>
      <p:sp>
        <p:nvSpPr>
          <p:cNvPr id="22531" name="Title_TM"/>
          <p:cNvSpPr>
            <a:spLocks noGrp="1" noChangeArrowheads="1"/>
          </p:cNvSpPr>
          <p:nvPr>
            <p:ph type="ctrTitle" hasCustomPrompt="1"/>
          </p:nvPr>
        </p:nvSpPr>
        <p:spPr>
          <a:xfrm>
            <a:off x="671199" y="666750"/>
            <a:ext cx="11694795" cy="4840606"/>
          </a:xfrm>
        </p:spPr>
        <p:txBody>
          <a:bodyPr/>
          <a:lstStyle>
            <a:lvl1pPr>
              <a:lnSpc>
                <a:spcPct val="85000"/>
              </a:lnSpc>
              <a:defRPr sz="8000" b="0" kern="1400" spc="-213" baseline="0">
                <a:latin typeface="+mj-lt"/>
              </a:defRPr>
            </a:lvl1pPr>
          </a:lstStyle>
          <a:p>
            <a:r>
              <a:rPr lang="en-US" dirty="0"/>
              <a:t>Presentation title,</a:t>
            </a:r>
            <a:br>
              <a:rPr lang="en-US" dirty="0"/>
            </a:br>
            <a:r>
              <a:rPr lang="en-US" dirty="0"/>
              <a:t>Ericsson Hilda Light 60pt,</a:t>
            </a:r>
            <a:br>
              <a:rPr lang="en-US" dirty="0"/>
            </a:br>
            <a:r>
              <a:rPr lang="en-US" dirty="0"/>
              <a:t>Ericsson Black,</a:t>
            </a:r>
            <a:br>
              <a:rPr lang="en-US" dirty="0"/>
            </a:br>
            <a:r>
              <a:rPr lang="en-US" dirty="0"/>
              <a:t>max 4-lines</a:t>
            </a:r>
          </a:p>
        </p:txBody>
      </p:sp>
      <p:sp>
        <p:nvSpPr>
          <p:cNvPr id="22530" name="SubTitle_TM"/>
          <p:cNvSpPr>
            <a:spLocks noGrp="1" noChangeArrowheads="1"/>
          </p:cNvSpPr>
          <p:nvPr>
            <p:ph type="subTitle" idx="1" hasCustomPrompt="1"/>
          </p:nvPr>
        </p:nvSpPr>
        <p:spPr>
          <a:xfrm>
            <a:off x="671195" y="5809620"/>
            <a:ext cx="7660961" cy="2922588"/>
          </a:xfrm>
          <a:prstGeom prst="rect">
            <a:avLst/>
          </a:prstGeom>
        </p:spPr>
        <p:txBody>
          <a:bodyPr lIns="72000" anchor="t"/>
          <a:lstStyle>
            <a:lvl1pPr marL="0" indent="0">
              <a:lnSpc>
                <a:spcPct val="100000"/>
              </a:lnSpc>
              <a:spcBef>
                <a:spcPts val="0"/>
              </a:spcBef>
              <a:buFont typeface="Ericsson Hilda Light" charset="0"/>
              <a:buNone/>
              <a:defRPr sz="2667" baseline="0">
                <a:solidFill>
                  <a:schemeClr val="tx1"/>
                </a:solidFill>
                <a:latin typeface="+mn-lt"/>
              </a:defRPr>
            </a:lvl1pPr>
          </a:lstStyle>
          <a:p>
            <a:r>
              <a:rPr lang="en-US" dirty="0"/>
              <a:t>Presentation description/subtitle</a:t>
            </a:r>
            <a:br>
              <a:rPr lang="en-US" dirty="0"/>
            </a:br>
            <a:r>
              <a:rPr lang="en-US" dirty="0"/>
              <a:t>Ericsson Hilda 20pt</a:t>
            </a:r>
          </a:p>
        </p:txBody>
      </p:sp>
      <p:sp>
        <p:nvSpPr>
          <p:cNvPr id="3" name="Content Placeholder 2"/>
          <p:cNvSpPr>
            <a:spLocks noGrp="1"/>
          </p:cNvSpPr>
          <p:nvPr>
            <p:ph sz="quarter" idx="10" hasCustomPrompt="1"/>
          </p:nvPr>
        </p:nvSpPr>
        <p:spPr>
          <a:xfrm>
            <a:off x="8736658" y="8732203"/>
            <a:ext cx="2674670" cy="402270"/>
          </a:xfrm>
          <a:prstGeom prst="rect">
            <a:avLst/>
          </a:prstGeom>
        </p:spPr>
        <p:txBody>
          <a:bodyPr wrap="none" anchor="b"/>
          <a:lstStyle>
            <a:lvl1pPr marL="0" indent="0" algn="r">
              <a:buNone/>
              <a:defRPr sz="1600">
                <a:latin typeface="+mn-lt"/>
              </a:defRPr>
            </a:lvl1pPr>
          </a:lstStyle>
          <a:p>
            <a:r>
              <a:rPr lang="en-US" dirty="0"/>
              <a:t>Speaker name</a:t>
            </a:r>
          </a:p>
        </p:txBody>
      </p:sp>
      <p:sp>
        <p:nvSpPr>
          <p:cNvPr id="12" name="Content Placeholder 11"/>
          <p:cNvSpPr>
            <a:spLocks noGrp="1"/>
          </p:cNvSpPr>
          <p:nvPr>
            <p:ph sz="quarter" idx="11" hasCustomPrompt="1"/>
          </p:nvPr>
        </p:nvSpPr>
        <p:spPr>
          <a:xfrm>
            <a:off x="11521448" y="8732205"/>
            <a:ext cx="3521058" cy="402272"/>
          </a:xfrm>
          <a:prstGeom prst="rect">
            <a:avLst/>
          </a:prstGeom>
          <a:noFill/>
          <a:ln w="9525">
            <a:noFill/>
            <a:miter lim="800000"/>
            <a:headEnd/>
            <a:tailEnd/>
          </a:ln>
        </p:spPr>
        <p:txBody>
          <a:bodyPr tIns="0" rIns="0" anchor="b"/>
          <a:lstStyle>
            <a:lvl1pPr marL="0" indent="0" algn="ctr">
              <a:buNone/>
              <a:defRPr lang="en-US" sz="1600" dirty="0">
                <a:latin typeface="+mn-lt"/>
              </a:defRPr>
            </a:lvl1pPr>
          </a:lstStyle>
          <a:p>
            <a:r>
              <a:rPr lang="en-US" dirty="0"/>
              <a:t>Organization</a:t>
            </a:r>
          </a:p>
        </p:txBody>
      </p:sp>
      <p:sp>
        <p:nvSpPr>
          <p:cNvPr id="15" name="Content Placeholder 11"/>
          <p:cNvSpPr>
            <a:spLocks noGrp="1"/>
          </p:cNvSpPr>
          <p:nvPr>
            <p:ph sz="quarter" idx="12" hasCustomPrompt="1"/>
          </p:nvPr>
        </p:nvSpPr>
        <p:spPr>
          <a:xfrm>
            <a:off x="15136735" y="8732205"/>
            <a:ext cx="1256504" cy="402272"/>
          </a:xfrm>
          <a:prstGeom prst="rect">
            <a:avLst/>
          </a:prstGeom>
          <a:noFill/>
          <a:ln w="9525">
            <a:noFill/>
            <a:miter lim="800000"/>
            <a:headEnd/>
            <a:tailEnd/>
          </a:ln>
        </p:spPr>
        <p:txBody>
          <a:bodyPr wrap="none" tIns="0" rIns="0" anchor="b"/>
          <a:lstStyle>
            <a:lvl1pPr marL="0" indent="0" algn="ctr">
              <a:buNone/>
              <a:defRPr lang="en-US" sz="1600" dirty="0">
                <a:latin typeface="+mn-lt"/>
              </a:defRPr>
            </a:lvl1pPr>
          </a:lstStyle>
          <a:p>
            <a:pPr lvl="0"/>
            <a:r>
              <a:rPr lang="en-US" dirty="0"/>
              <a:t>YYYY-MM-DD</a:t>
            </a:r>
          </a:p>
        </p:txBody>
      </p:sp>
    </p:spTree>
    <p:extLst>
      <p:ext uri="{BB962C8B-B14F-4D97-AF65-F5344CB8AC3E}">
        <p14:creationId xmlns:p14="http://schemas.microsoft.com/office/powerpoint/2010/main" val="1374575616"/>
      </p:ext>
    </p:extLst>
  </p:cSld>
  <p:clrMapOvr>
    <a:masterClrMapping/>
  </p:clrMapOvr>
  <p:hf sldNum="0" hdr="0" ftr="0"/>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Statement Page 4">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0"/>
            <a:ext cx="17068800" cy="9601200"/>
          </a:xfrm>
          <a:prstGeom prst="rect">
            <a:avLst/>
          </a:prstGeom>
          <a:solidFill>
            <a:schemeClr val="accent5"/>
          </a:solidFill>
          <a:ln>
            <a:noFill/>
          </a:ln>
          <a:extLst/>
        </p:spPr>
        <p:txBody>
          <a:bodyPr wrap="none" lIns="96000" rIns="96000"/>
          <a:lstStyle>
            <a:lvl1pPr eaLnBrk="0" hangingPunct="0">
              <a:spcBef>
                <a:spcPct val="50000"/>
              </a:spcBef>
              <a:defRPr sz="2000">
                <a:solidFill>
                  <a:schemeClr val="tx1"/>
                </a:solidFill>
                <a:latin typeface="Ericsson Hilda Light" pitchFamily="34" charset="0"/>
              </a:defRPr>
            </a:lvl1pPr>
            <a:lvl2pPr marL="742950" indent="-285750" eaLnBrk="0" hangingPunct="0">
              <a:spcBef>
                <a:spcPct val="50000"/>
              </a:spcBef>
              <a:defRPr sz="2000">
                <a:solidFill>
                  <a:schemeClr val="tx1"/>
                </a:solidFill>
                <a:latin typeface="Ericsson Hilda Light" pitchFamily="34" charset="0"/>
              </a:defRPr>
            </a:lvl2pPr>
            <a:lvl3pPr marL="1143000" indent="-228600" eaLnBrk="0" hangingPunct="0">
              <a:spcBef>
                <a:spcPct val="50000"/>
              </a:spcBef>
              <a:defRPr sz="2000">
                <a:solidFill>
                  <a:schemeClr val="tx1"/>
                </a:solidFill>
                <a:latin typeface="Ericsson Hilda Light" pitchFamily="34" charset="0"/>
              </a:defRPr>
            </a:lvl3pPr>
            <a:lvl4pPr marL="1600200" indent="-228600" eaLnBrk="0" hangingPunct="0">
              <a:spcBef>
                <a:spcPct val="50000"/>
              </a:spcBef>
              <a:defRPr sz="2000">
                <a:solidFill>
                  <a:schemeClr val="tx1"/>
                </a:solidFill>
                <a:latin typeface="Ericsson Hilda Light" pitchFamily="34" charset="0"/>
              </a:defRPr>
            </a:lvl4pPr>
            <a:lvl5pPr marL="2057400" indent="-228600" eaLnBrk="0" hangingPunct="0">
              <a:spcBef>
                <a:spcPct val="50000"/>
              </a:spcBef>
              <a:defRPr sz="2000">
                <a:solidFill>
                  <a:schemeClr val="tx1"/>
                </a:solidFill>
                <a:latin typeface="Ericsson Hilda Light" pitchFamily="34" charset="0"/>
              </a:defRPr>
            </a:lvl5pPr>
            <a:lvl6pPr marL="2514600" indent="-228600" eaLnBrk="0" fontAlgn="base" hangingPunct="0">
              <a:spcBef>
                <a:spcPct val="50000"/>
              </a:spcBef>
              <a:spcAft>
                <a:spcPct val="0"/>
              </a:spcAft>
              <a:defRPr sz="2000">
                <a:solidFill>
                  <a:schemeClr val="tx1"/>
                </a:solidFill>
                <a:latin typeface="Ericsson Hilda Light" pitchFamily="34" charset="0"/>
              </a:defRPr>
            </a:lvl6pPr>
            <a:lvl7pPr marL="2971800" indent="-228600" eaLnBrk="0" fontAlgn="base" hangingPunct="0">
              <a:spcBef>
                <a:spcPct val="50000"/>
              </a:spcBef>
              <a:spcAft>
                <a:spcPct val="0"/>
              </a:spcAft>
              <a:defRPr sz="2000">
                <a:solidFill>
                  <a:schemeClr val="tx1"/>
                </a:solidFill>
                <a:latin typeface="Ericsson Hilda Light" pitchFamily="34" charset="0"/>
              </a:defRPr>
            </a:lvl7pPr>
            <a:lvl8pPr marL="3429000" indent="-228600" eaLnBrk="0" fontAlgn="base" hangingPunct="0">
              <a:spcBef>
                <a:spcPct val="50000"/>
              </a:spcBef>
              <a:spcAft>
                <a:spcPct val="0"/>
              </a:spcAft>
              <a:defRPr sz="2000">
                <a:solidFill>
                  <a:schemeClr val="tx1"/>
                </a:solidFill>
                <a:latin typeface="Ericsson Hilda Light" pitchFamily="34" charset="0"/>
              </a:defRPr>
            </a:lvl8pPr>
            <a:lvl9pPr marL="3886200" indent="-228600" eaLnBrk="0" fontAlgn="base" hangingPunct="0">
              <a:spcBef>
                <a:spcPct val="50000"/>
              </a:spcBef>
              <a:spcAft>
                <a:spcPct val="0"/>
              </a:spcAft>
              <a:defRPr sz="2000">
                <a:solidFill>
                  <a:schemeClr val="tx1"/>
                </a:solidFill>
                <a:latin typeface="Ericsson Hilda Light" pitchFamily="34" charset="0"/>
              </a:defRPr>
            </a:lvl9pPr>
          </a:lstStyle>
          <a:p>
            <a:pPr eaLnBrk="1" hangingPunct="1">
              <a:defRPr/>
            </a:pPr>
            <a:endParaRPr lang="en-US" altLang="en-US" sz="2667" dirty="0">
              <a:latin typeface="Ericsson Hilda Light" panose="00000400000000000000" pitchFamily="2" charset="0"/>
            </a:endParaRPr>
          </a:p>
        </p:txBody>
      </p:sp>
      <p:sp>
        <p:nvSpPr>
          <p:cNvPr id="10" name="Title_TM">
            <a:extLst>
              <a:ext uri="{FF2B5EF4-FFF2-40B4-BE49-F238E27FC236}">
                <a16:creationId xmlns:a16="http://schemas.microsoft.com/office/drawing/2014/main" id="{F1368AB3-821C-4A71-B119-C0A8AA44A93F}"/>
              </a:ext>
            </a:extLst>
          </p:cNvPr>
          <p:cNvSpPr>
            <a:spLocks noGrp="1" noChangeArrowheads="1"/>
          </p:cNvSpPr>
          <p:nvPr>
            <p:ph type="ctrTitle" hasCustomPrompt="1"/>
          </p:nvPr>
        </p:nvSpPr>
        <p:spPr>
          <a:xfrm>
            <a:off x="671199" y="666762"/>
            <a:ext cx="11694795" cy="4840605"/>
          </a:xfrm>
          <a:noFill/>
          <a:ln w="9525">
            <a:noFill/>
            <a:miter lim="800000"/>
            <a:headEnd/>
            <a:tailEnd/>
          </a:ln>
        </p:spPr>
        <p:txBody>
          <a:bodyPr/>
          <a:lstStyle>
            <a:lvl1pPr>
              <a:defRPr lang="en-US" sz="8000" b="0" dirty="0">
                <a:solidFill>
                  <a:schemeClr val="bg1"/>
                </a:solidFill>
              </a:defRPr>
            </a:lvl1pPr>
          </a:lstStyle>
          <a:p>
            <a:pPr lvl="0"/>
            <a:r>
              <a:rPr lang="en-US" dirty="0"/>
              <a:t>Chapter/section divider or Statement/fact/quote, </a:t>
            </a:r>
            <a:br>
              <a:rPr lang="en-US" dirty="0"/>
            </a:br>
            <a:r>
              <a:rPr lang="en-US" dirty="0"/>
              <a:t>Ericsson Hilda Light 60pt, </a:t>
            </a:r>
            <a:br>
              <a:rPr lang="en-US" dirty="0"/>
            </a:br>
            <a:r>
              <a:rPr lang="en-US" dirty="0"/>
              <a:t>Ericsson White, </a:t>
            </a:r>
            <a:br>
              <a:rPr lang="en-US" dirty="0"/>
            </a:br>
            <a:r>
              <a:rPr lang="en-US" dirty="0"/>
              <a:t>max 5-lines</a:t>
            </a:r>
          </a:p>
        </p:txBody>
      </p:sp>
      <p:sp>
        <p:nvSpPr>
          <p:cNvPr id="11" name="SubTitle_TM">
            <a:extLst>
              <a:ext uri="{FF2B5EF4-FFF2-40B4-BE49-F238E27FC236}">
                <a16:creationId xmlns:a16="http://schemas.microsoft.com/office/drawing/2014/main" id="{8561E9FC-533B-4891-A7E3-A3DDB1BD26FB}"/>
              </a:ext>
            </a:extLst>
          </p:cNvPr>
          <p:cNvSpPr>
            <a:spLocks noGrp="1" noChangeArrowheads="1"/>
          </p:cNvSpPr>
          <p:nvPr>
            <p:ph type="subTitle" idx="1" hasCustomPrompt="1"/>
          </p:nvPr>
        </p:nvSpPr>
        <p:spPr>
          <a:xfrm>
            <a:off x="672313" y="5809620"/>
            <a:ext cx="7660959" cy="2922588"/>
          </a:xfrm>
          <a:prstGeom prst="rect">
            <a:avLst/>
          </a:prstGeom>
        </p:spPr>
        <p:txBody>
          <a:bodyPr rIns="0" anchor="ctr"/>
          <a:lstStyle>
            <a:lvl1pPr marL="0" indent="0">
              <a:lnSpc>
                <a:spcPct val="100000"/>
              </a:lnSpc>
              <a:spcBef>
                <a:spcPts val="0"/>
              </a:spcBef>
              <a:buFont typeface="Ericsson Hilda Light" charset="0"/>
              <a:buNone/>
              <a:defRPr sz="2667" baseline="0">
                <a:solidFill>
                  <a:schemeClr val="bg1"/>
                </a:solidFill>
                <a:latin typeface="+mn-lt"/>
              </a:defRPr>
            </a:lvl1pPr>
          </a:lstStyle>
          <a:p>
            <a:r>
              <a:rPr lang="en-US" dirty="0"/>
              <a:t>Statement/quote source, </a:t>
            </a:r>
          </a:p>
          <a:p>
            <a:r>
              <a:rPr lang="en-US" dirty="0"/>
              <a:t>Ericsson White, Ericsson Hilda 20pt</a:t>
            </a:r>
          </a:p>
        </p:txBody>
      </p:sp>
      <p:pic>
        <p:nvPicPr>
          <p:cNvPr id="6" name="Graphic 5">
            <a:extLst>
              <a:ext uri="{FF2B5EF4-FFF2-40B4-BE49-F238E27FC236}">
                <a16:creationId xmlns:a16="http://schemas.microsoft.com/office/drawing/2014/main" id="{54A0CF15-A701-44C3-81FC-A544265685B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3593654033"/>
      </p:ext>
    </p:extLst>
  </p:cSld>
  <p:clrMapOvr>
    <a:masterClrMapping/>
  </p:clrMapOvr>
  <p:hf sldNum="0" hdr="0" ft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Statement Page 5">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0"/>
            <a:ext cx="17068800" cy="9601200"/>
          </a:xfrm>
          <a:prstGeom prst="rect">
            <a:avLst/>
          </a:prstGeom>
          <a:solidFill>
            <a:schemeClr val="accent4"/>
          </a:solidFill>
          <a:ln>
            <a:noFill/>
          </a:ln>
          <a:extLst/>
        </p:spPr>
        <p:txBody>
          <a:bodyPr wrap="none" lIns="96000" rIns="96000"/>
          <a:lstStyle>
            <a:lvl1pPr eaLnBrk="0" hangingPunct="0">
              <a:spcBef>
                <a:spcPct val="50000"/>
              </a:spcBef>
              <a:defRPr sz="2000">
                <a:solidFill>
                  <a:schemeClr val="tx1"/>
                </a:solidFill>
                <a:latin typeface="Ericsson Hilda Light" pitchFamily="34" charset="0"/>
              </a:defRPr>
            </a:lvl1pPr>
            <a:lvl2pPr marL="742950" indent="-285750" eaLnBrk="0" hangingPunct="0">
              <a:spcBef>
                <a:spcPct val="50000"/>
              </a:spcBef>
              <a:defRPr sz="2000">
                <a:solidFill>
                  <a:schemeClr val="tx1"/>
                </a:solidFill>
                <a:latin typeface="Ericsson Hilda Light" pitchFamily="34" charset="0"/>
              </a:defRPr>
            </a:lvl2pPr>
            <a:lvl3pPr marL="1143000" indent="-228600" eaLnBrk="0" hangingPunct="0">
              <a:spcBef>
                <a:spcPct val="50000"/>
              </a:spcBef>
              <a:defRPr sz="2000">
                <a:solidFill>
                  <a:schemeClr val="tx1"/>
                </a:solidFill>
                <a:latin typeface="Ericsson Hilda Light" pitchFamily="34" charset="0"/>
              </a:defRPr>
            </a:lvl3pPr>
            <a:lvl4pPr marL="1600200" indent="-228600" eaLnBrk="0" hangingPunct="0">
              <a:spcBef>
                <a:spcPct val="50000"/>
              </a:spcBef>
              <a:defRPr sz="2000">
                <a:solidFill>
                  <a:schemeClr val="tx1"/>
                </a:solidFill>
                <a:latin typeface="Ericsson Hilda Light" pitchFamily="34" charset="0"/>
              </a:defRPr>
            </a:lvl4pPr>
            <a:lvl5pPr marL="2057400" indent="-228600" eaLnBrk="0" hangingPunct="0">
              <a:spcBef>
                <a:spcPct val="50000"/>
              </a:spcBef>
              <a:defRPr sz="2000">
                <a:solidFill>
                  <a:schemeClr val="tx1"/>
                </a:solidFill>
                <a:latin typeface="Ericsson Hilda Light" pitchFamily="34" charset="0"/>
              </a:defRPr>
            </a:lvl5pPr>
            <a:lvl6pPr marL="2514600" indent="-228600" eaLnBrk="0" fontAlgn="base" hangingPunct="0">
              <a:spcBef>
                <a:spcPct val="50000"/>
              </a:spcBef>
              <a:spcAft>
                <a:spcPct val="0"/>
              </a:spcAft>
              <a:defRPr sz="2000">
                <a:solidFill>
                  <a:schemeClr val="tx1"/>
                </a:solidFill>
                <a:latin typeface="Ericsson Hilda Light" pitchFamily="34" charset="0"/>
              </a:defRPr>
            </a:lvl6pPr>
            <a:lvl7pPr marL="2971800" indent="-228600" eaLnBrk="0" fontAlgn="base" hangingPunct="0">
              <a:spcBef>
                <a:spcPct val="50000"/>
              </a:spcBef>
              <a:spcAft>
                <a:spcPct val="0"/>
              </a:spcAft>
              <a:defRPr sz="2000">
                <a:solidFill>
                  <a:schemeClr val="tx1"/>
                </a:solidFill>
                <a:latin typeface="Ericsson Hilda Light" pitchFamily="34" charset="0"/>
              </a:defRPr>
            </a:lvl7pPr>
            <a:lvl8pPr marL="3429000" indent="-228600" eaLnBrk="0" fontAlgn="base" hangingPunct="0">
              <a:spcBef>
                <a:spcPct val="50000"/>
              </a:spcBef>
              <a:spcAft>
                <a:spcPct val="0"/>
              </a:spcAft>
              <a:defRPr sz="2000">
                <a:solidFill>
                  <a:schemeClr val="tx1"/>
                </a:solidFill>
                <a:latin typeface="Ericsson Hilda Light" pitchFamily="34" charset="0"/>
              </a:defRPr>
            </a:lvl8pPr>
            <a:lvl9pPr marL="3886200" indent="-228600" eaLnBrk="0" fontAlgn="base" hangingPunct="0">
              <a:spcBef>
                <a:spcPct val="50000"/>
              </a:spcBef>
              <a:spcAft>
                <a:spcPct val="0"/>
              </a:spcAft>
              <a:defRPr sz="2000">
                <a:solidFill>
                  <a:schemeClr val="tx1"/>
                </a:solidFill>
                <a:latin typeface="Ericsson Hilda Light" pitchFamily="34" charset="0"/>
              </a:defRPr>
            </a:lvl9pPr>
          </a:lstStyle>
          <a:p>
            <a:pPr eaLnBrk="1" hangingPunct="1">
              <a:defRPr/>
            </a:pPr>
            <a:endParaRPr lang="en-US" altLang="en-US" sz="2667" dirty="0">
              <a:latin typeface="Ericsson Hilda Light" panose="00000400000000000000" pitchFamily="2" charset="0"/>
            </a:endParaRPr>
          </a:p>
        </p:txBody>
      </p:sp>
      <p:sp>
        <p:nvSpPr>
          <p:cNvPr id="12" name="Title_TM">
            <a:extLst>
              <a:ext uri="{FF2B5EF4-FFF2-40B4-BE49-F238E27FC236}">
                <a16:creationId xmlns:a16="http://schemas.microsoft.com/office/drawing/2014/main" id="{93CB56C1-2916-4C60-8532-A023564D2C57}"/>
              </a:ext>
            </a:extLst>
          </p:cNvPr>
          <p:cNvSpPr>
            <a:spLocks noGrp="1" noChangeArrowheads="1"/>
          </p:cNvSpPr>
          <p:nvPr>
            <p:ph type="ctrTitle" hasCustomPrompt="1"/>
          </p:nvPr>
        </p:nvSpPr>
        <p:spPr>
          <a:xfrm>
            <a:off x="671200" y="666762"/>
            <a:ext cx="11694795" cy="4840605"/>
          </a:xfrm>
          <a:noFill/>
          <a:ln w="9525">
            <a:noFill/>
            <a:miter lim="800000"/>
            <a:headEnd/>
            <a:tailEnd/>
          </a:ln>
        </p:spPr>
        <p:txBody>
          <a:bodyPr/>
          <a:lstStyle>
            <a:lvl1pPr>
              <a:defRPr lang="en-US" sz="8000" b="0" dirty="0">
                <a:solidFill>
                  <a:schemeClr val="bg1"/>
                </a:solidFill>
              </a:defRPr>
            </a:lvl1pPr>
          </a:lstStyle>
          <a:p>
            <a:pPr lvl="0"/>
            <a:r>
              <a:rPr lang="en-US" dirty="0"/>
              <a:t>Chapter/section divider or Statement/fact/quote, </a:t>
            </a:r>
            <a:br>
              <a:rPr lang="en-US" dirty="0"/>
            </a:br>
            <a:r>
              <a:rPr lang="en-US" dirty="0"/>
              <a:t>Ericsson Hilda Light 60pt, </a:t>
            </a:r>
            <a:br>
              <a:rPr lang="en-US" dirty="0"/>
            </a:br>
            <a:r>
              <a:rPr lang="en-US" dirty="0"/>
              <a:t>Ericsson White, </a:t>
            </a:r>
            <a:br>
              <a:rPr lang="en-US" dirty="0"/>
            </a:br>
            <a:r>
              <a:rPr lang="en-US" dirty="0"/>
              <a:t>max 5-lines</a:t>
            </a:r>
          </a:p>
        </p:txBody>
      </p:sp>
      <p:sp>
        <p:nvSpPr>
          <p:cNvPr id="13" name="SubTitle_TM">
            <a:extLst>
              <a:ext uri="{FF2B5EF4-FFF2-40B4-BE49-F238E27FC236}">
                <a16:creationId xmlns:a16="http://schemas.microsoft.com/office/drawing/2014/main" id="{61DC6511-5700-4E95-89CA-81484C248C03}"/>
              </a:ext>
            </a:extLst>
          </p:cNvPr>
          <p:cNvSpPr>
            <a:spLocks noGrp="1" noChangeArrowheads="1"/>
          </p:cNvSpPr>
          <p:nvPr>
            <p:ph type="subTitle" idx="1" hasCustomPrompt="1"/>
          </p:nvPr>
        </p:nvSpPr>
        <p:spPr>
          <a:xfrm>
            <a:off x="671204" y="5809620"/>
            <a:ext cx="7660959" cy="2922588"/>
          </a:xfrm>
          <a:prstGeom prst="rect">
            <a:avLst/>
          </a:prstGeom>
        </p:spPr>
        <p:txBody>
          <a:bodyPr rIns="0" anchor="ctr"/>
          <a:lstStyle>
            <a:lvl1pPr marL="0" indent="0">
              <a:lnSpc>
                <a:spcPct val="100000"/>
              </a:lnSpc>
              <a:spcBef>
                <a:spcPts val="0"/>
              </a:spcBef>
              <a:buFont typeface="Ericsson Hilda Light" charset="0"/>
              <a:buNone/>
              <a:defRPr sz="2667" baseline="0">
                <a:solidFill>
                  <a:schemeClr val="bg1"/>
                </a:solidFill>
                <a:latin typeface="+mn-lt"/>
              </a:defRPr>
            </a:lvl1pPr>
          </a:lstStyle>
          <a:p>
            <a:r>
              <a:rPr lang="en-US" dirty="0"/>
              <a:t>Statement/quote source, </a:t>
            </a:r>
          </a:p>
          <a:p>
            <a:r>
              <a:rPr lang="en-US" dirty="0"/>
              <a:t>Ericsson White, Ericsson Hilda 20pt</a:t>
            </a:r>
          </a:p>
        </p:txBody>
      </p:sp>
      <p:pic>
        <p:nvPicPr>
          <p:cNvPr id="6" name="Graphic 5">
            <a:extLst>
              <a:ext uri="{FF2B5EF4-FFF2-40B4-BE49-F238E27FC236}">
                <a16:creationId xmlns:a16="http://schemas.microsoft.com/office/drawing/2014/main" id="{34B7B746-B315-4EB5-B3A2-CA259B065B9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4136202525"/>
      </p:ext>
    </p:extLst>
  </p:cSld>
  <p:clrMapOvr>
    <a:masterClrMapping/>
  </p:clrMapOvr>
  <p:hf sldNum="0"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Statement Page 6">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0"/>
            <a:ext cx="17068800" cy="9601200"/>
          </a:xfrm>
          <a:prstGeom prst="rect">
            <a:avLst/>
          </a:prstGeom>
          <a:solidFill>
            <a:schemeClr val="accent6"/>
          </a:solidFill>
          <a:ln>
            <a:noFill/>
          </a:ln>
          <a:extLst/>
        </p:spPr>
        <p:txBody>
          <a:bodyPr wrap="none" lIns="96000" rIns="96000"/>
          <a:lstStyle>
            <a:lvl1pPr eaLnBrk="0" hangingPunct="0">
              <a:spcBef>
                <a:spcPct val="50000"/>
              </a:spcBef>
              <a:defRPr sz="2000">
                <a:solidFill>
                  <a:schemeClr val="tx1"/>
                </a:solidFill>
                <a:latin typeface="Ericsson Hilda Light" pitchFamily="34" charset="0"/>
              </a:defRPr>
            </a:lvl1pPr>
            <a:lvl2pPr marL="742950" indent="-285750" eaLnBrk="0" hangingPunct="0">
              <a:spcBef>
                <a:spcPct val="50000"/>
              </a:spcBef>
              <a:defRPr sz="2000">
                <a:solidFill>
                  <a:schemeClr val="tx1"/>
                </a:solidFill>
                <a:latin typeface="Ericsson Hilda Light" pitchFamily="34" charset="0"/>
              </a:defRPr>
            </a:lvl2pPr>
            <a:lvl3pPr marL="1143000" indent="-228600" eaLnBrk="0" hangingPunct="0">
              <a:spcBef>
                <a:spcPct val="50000"/>
              </a:spcBef>
              <a:defRPr sz="2000">
                <a:solidFill>
                  <a:schemeClr val="tx1"/>
                </a:solidFill>
                <a:latin typeface="Ericsson Hilda Light" pitchFamily="34" charset="0"/>
              </a:defRPr>
            </a:lvl3pPr>
            <a:lvl4pPr marL="1600200" indent="-228600" eaLnBrk="0" hangingPunct="0">
              <a:spcBef>
                <a:spcPct val="50000"/>
              </a:spcBef>
              <a:defRPr sz="2000">
                <a:solidFill>
                  <a:schemeClr val="tx1"/>
                </a:solidFill>
                <a:latin typeface="Ericsson Hilda Light" pitchFamily="34" charset="0"/>
              </a:defRPr>
            </a:lvl4pPr>
            <a:lvl5pPr marL="2057400" indent="-228600" eaLnBrk="0" hangingPunct="0">
              <a:spcBef>
                <a:spcPct val="50000"/>
              </a:spcBef>
              <a:defRPr sz="2000">
                <a:solidFill>
                  <a:schemeClr val="tx1"/>
                </a:solidFill>
                <a:latin typeface="Ericsson Hilda Light" pitchFamily="34" charset="0"/>
              </a:defRPr>
            </a:lvl5pPr>
            <a:lvl6pPr marL="2514600" indent="-228600" eaLnBrk="0" fontAlgn="base" hangingPunct="0">
              <a:spcBef>
                <a:spcPct val="50000"/>
              </a:spcBef>
              <a:spcAft>
                <a:spcPct val="0"/>
              </a:spcAft>
              <a:defRPr sz="2000">
                <a:solidFill>
                  <a:schemeClr val="tx1"/>
                </a:solidFill>
                <a:latin typeface="Ericsson Hilda Light" pitchFamily="34" charset="0"/>
              </a:defRPr>
            </a:lvl6pPr>
            <a:lvl7pPr marL="2971800" indent="-228600" eaLnBrk="0" fontAlgn="base" hangingPunct="0">
              <a:spcBef>
                <a:spcPct val="50000"/>
              </a:spcBef>
              <a:spcAft>
                <a:spcPct val="0"/>
              </a:spcAft>
              <a:defRPr sz="2000">
                <a:solidFill>
                  <a:schemeClr val="tx1"/>
                </a:solidFill>
                <a:latin typeface="Ericsson Hilda Light" pitchFamily="34" charset="0"/>
              </a:defRPr>
            </a:lvl7pPr>
            <a:lvl8pPr marL="3429000" indent="-228600" eaLnBrk="0" fontAlgn="base" hangingPunct="0">
              <a:spcBef>
                <a:spcPct val="50000"/>
              </a:spcBef>
              <a:spcAft>
                <a:spcPct val="0"/>
              </a:spcAft>
              <a:defRPr sz="2000">
                <a:solidFill>
                  <a:schemeClr val="tx1"/>
                </a:solidFill>
                <a:latin typeface="Ericsson Hilda Light" pitchFamily="34" charset="0"/>
              </a:defRPr>
            </a:lvl8pPr>
            <a:lvl9pPr marL="3886200" indent="-228600" eaLnBrk="0" fontAlgn="base" hangingPunct="0">
              <a:spcBef>
                <a:spcPct val="50000"/>
              </a:spcBef>
              <a:spcAft>
                <a:spcPct val="0"/>
              </a:spcAft>
              <a:defRPr sz="2000">
                <a:solidFill>
                  <a:schemeClr val="tx1"/>
                </a:solidFill>
                <a:latin typeface="Ericsson Hilda Light" pitchFamily="34" charset="0"/>
              </a:defRPr>
            </a:lvl9pPr>
          </a:lstStyle>
          <a:p>
            <a:pPr eaLnBrk="1" hangingPunct="1">
              <a:defRPr/>
            </a:pPr>
            <a:endParaRPr lang="en-US" altLang="en-US" sz="2667" dirty="0">
              <a:latin typeface="Ericsson Hilda Light" panose="00000400000000000000" pitchFamily="2" charset="0"/>
            </a:endParaRPr>
          </a:p>
        </p:txBody>
      </p:sp>
      <p:sp>
        <p:nvSpPr>
          <p:cNvPr id="12" name="Title_TM">
            <a:extLst>
              <a:ext uri="{FF2B5EF4-FFF2-40B4-BE49-F238E27FC236}">
                <a16:creationId xmlns:a16="http://schemas.microsoft.com/office/drawing/2014/main" id="{93CB56C1-2916-4C60-8532-A023564D2C57}"/>
              </a:ext>
            </a:extLst>
          </p:cNvPr>
          <p:cNvSpPr>
            <a:spLocks noGrp="1" noChangeArrowheads="1"/>
          </p:cNvSpPr>
          <p:nvPr>
            <p:ph type="ctrTitle" hasCustomPrompt="1"/>
          </p:nvPr>
        </p:nvSpPr>
        <p:spPr>
          <a:xfrm>
            <a:off x="671200" y="666762"/>
            <a:ext cx="11694795" cy="4840605"/>
          </a:xfrm>
          <a:noFill/>
          <a:ln w="9525">
            <a:noFill/>
            <a:miter lim="800000"/>
            <a:headEnd/>
            <a:tailEnd/>
          </a:ln>
        </p:spPr>
        <p:txBody>
          <a:bodyPr/>
          <a:lstStyle>
            <a:lvl1pPr>
              <a:defRPr lang="en-US" sz="8000" b="0" dirty="0">
                <a:solidFill>
                  <a:schemeClr val="bg1"/>
                </a:solidFill>
              </a:defRPr>
            </a:lvl1pPr>
          </a:lstStyle>
          <a:p>
            <a:pPr lvl="0"/>
            <a:r>
              <a:rPr lang="en-US" dirty="0"/>
              <a:t>Chapter/section divider or Statement/fact/quote, </a:t>
            </a:r>
            <a:br>
              <a:rPr lang="en-US" dirty="0"/>
            </a:br>
            <a:r>
              <a:rPr lang="en-US" dirty="0"/>
              <a:t>Ericsson Hilda Light 60pt, </a:t>
            </a:r>
            <a:br>
              <a:rPr lang="en-US" dirty="0"/>
            </a:br>
            <a:r>
              <a:rPr lang="en-US" dirty="0"/>
              <a:t>Ericsson White, </a:t>
            </a:r>
            <a:br>
              <a:rPr lang="en-US" dirty="0"/>
            </a:br>
            <a:r>
              <a:rPr lang="en-US" dirty="0"/>
              <a:t>max 5-lines</a:t>
            </a:r>
          </a:p>
        </p:txBody>
      </p:sp>
      <p:sp>
        <p:nvSpPr>
          <p:cNvPr id="13" name="SubTitle_TM">
            <a:extLst>
              <a:ext uri="{FF2B5EF4-FFF2-40B4-BE49-F238E27FC236}">
                <a16:creationId xmlns:a16="http://schemas.microsoft.com/office/drawing/2014/main" id="{61DC6511-5700-4E95-89CA-81484C248C03}"/>
              </a:ext>
            </a:extLst>
          </p:cNvPr>
          <p:cNvSpPr>
            <a:spLocks noGrp="1" noChangeArrowheads="1"/>
          </p:cNvSpPr>
          <p:nvPr>
            <p:ph type="subTitle" idx="1" hasCustomPrompt="1"/>
          </p:nvPr>
        </p:nvSpPr>
        <p:spPr>
          <a:xfrm>
            <a:off x="671204" y="5809620"/>
            <a:ext cx="7660959" cy="2922588"/>
          </a:xfrm>
          <a:prstGeom prst="rect">
            <a:avLst/>
          </a:prstGeom>
        </p:spPr>
        <p:txBody>
          <a:bodyPr rIns="0" anchor="ctr"/>
          <a:lstStyle>
            <a:lvl1pPr marL="0" indent="0">
              <a:lnSpc>
                <a:spcPct val="100000"/>
              </a:lnSpc>
              <a:spcBef>
                <a:spcPts val="0"/>
              </a:spcBef>
              <a:buFont typeface="Ericsson Hilda Light" charset="0"/>
              <a:buNone/>
              <a:defRPr sz="2667" baseline="0">
                <a:solidFill>
                  <a:schemeClr val="bg1"/>
                </a:solidFill>
                <a:latin typeface="+mn-lt"/>
              </a:defRPr>
            </a:lvl1pPr>
          </a:lstStyle>
          <a:p>
            <a:r>
              <a:rPr lang="en-US" dirty="0"/>
              <a:t>Statement/quote source, </a:t>
            </a:r>
          </a:p>
          <a:p>
            <a:r>
              <a:rPr lang="en-US" dirty="0"/>
              <a:t>Ericsson White, Ericsson Hilda 20pt</a:t>
            </a:r>
          </a:p>
        </p:txBody>
      </p:sp>
      <p:pic>
        <p:nvPicPr>
          <p:cNvPr id="6" name="Graphic 5">
            <a:extLst>
              <a:ext uri="{FF2B5EF4-FFF2-40B4-BE49-F238E27FC236}">
                <a16:creationId xmlns:a16="http://schemas.microsoft.com/office/drawing/2014/main" id="{6096BBFC-712A-429D-9C0A-7743993E7FC1}"/>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1267818655"/>
      </p:ext>
    </p:extLst>
  </p:cSld>
  <p:clrMapOvr>
    <a:masterClrMapping/>
  </p:clrMapOvr>
  <p:hf sldNum="0"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tatement Page 7">
    <p:spTree>
      <p:nvGrpSpPr>
        <p:cNvPr id="1" name=""/>
        <p:cNvGrpSpPr/>
        <p:nvPr/>
      </p:nvGrpSpPr>
      <p:grpSpPr>
        <a:xfrm>
          <a:off x="0" y="0"/>
          <a:ext cx="0" cy="0"/>
          <a:chOff x="0" y="0"/>
          <a:chExt cx="0" cy="0"/>
        </a:xfrm>
      </p:grpSpPr>
      <p:sp>
        <p:nvSpPr>
          <p:cNvPr id="9" name="Title_TM">
            <a:extLst>
              <a:ext uri="{FF2B5EF4-FFF2-40B4-BE49-F238E27FC236}">
                <a16:creationId xmlns:a16="http://schemas.microsoft.com/office/drawing/2014/main" id="{696C7C8F-5086-466A-8108-2FE0A8663D59}"/>
              </a:ext>
            </a:extLst>
          </p:cNvPr>
          <p:cNvSpPr>
            <a:spLocks noGrp="1" noChangeArrowheads="1"/>
          </p:cNvSpPr>
          <p:nvPr>
            <p:ph type="ctrTitle" hasCustomPrompt="1"/>
          </p:nvPr>
        </p:nvSpPr>
        <p:spPr>
          <a:xfrm>
            <a:off x="671199" y="666762"/>
            <a:ext cx="11694795" cy="4840605"/>
          </a:xfrm>
          <a:noFill/>
          <a:ln w="9525">
            <a:noFill/>
            <a:miter lim="800000"/>
            <a:headEnd/>
            <a:tailEnd/>
          </a:ln>
        </p:spPr>
        <p:txBody>
          <a:bodyPr/>
          <a:lstStyle>
            <a:lvl1pPr>
              <a:defRPr lang="en-US" sz="8000" b="0" dirty="0">
                <a:solidFill>
                  <a:schemeClr val="tx1"/>
                </a:solidFill>
              </a:defRPr>
            </a:lvl1pPr>
          </a:lstStyle>
          <a:p>
            <a:pPr lvl="0"/>
            <a:r>
              <a:rPr lang="en-US" dirty="0"/>
              <a:t>Chapter/section divider or Statement/fact/quote, </a:t>
            </a:r>
            <a:br>
              <a:rPr lang="en-US" dirty="0"/>
            </a:br>
            <a:r>
              <a:rPr lang="en-US" dirty="0"/>
              <a:t>Ericsson Hilda Light 60pt, </a:t>
            </a:r>
            <a:br>
              <a:rPr lang="en-US" dirty="0"/>
            </a:br>
            <a:r>
              <a:rPr lang="en-US" dirty="0"/>
              <a:t>Ericsson Black, </a:t>
            </a:r>
            <a:br>
              <a:rPr lang="en-US" dirty="0"/>
            </a:br>
            <a:r>
              <a:rPr lang="en-US" dirty="0"/>
              <a:t>max 5-lines</a:t>
            </a:r>
          </a:p>
        </p:txBody>
      </p:sp>
      <p:sp>
        <p:nvSpPr>
          <p:cNvPr id="10" name="SubTitle_TM">
            <a:extLst>
              <a:ext uri="{FF2B5EF4-FFF2-40B4-BE49-F238E27FC236}">
                <a16:creationId xmlns:a16="http://schemas.microsoft.com/office/drawing/2014/main" id="{ED5DEA0B-CF0D-4EE6-B6A8-90BAF3DE8AF1}"/>
              </a:ext>
            </a:extLst>
          </p:cNvPr>
          <p:cNvSpPr>
            <a:spLocks noGrp="1" noChangeArrowheads="1"/>
          </p:cNvSpPr>
          <p:nvPr>
            <p:ph type="subTitle" idx="1" hasCustomPrompt="1"/>
          </p:nvPr>
        </p:nvSpPr>
        <p:spPr>
          <a:xfrm>
            <a:off x="671195" y="5809620"/>
            <a:ext cx="7660961" cy="2922588"/>
          </a:xfrm>
          <a:prstGeom prst="rect">
            <a:avLst/>
          </a:prstGeom>
        </p:spPr>
        <p:txBody>
          <a:bodyPr rIns="0" anchor="ctr"/>
          <a:lstStyle>
            <a:lvl1pPr marL="0" indent="0">
              <a:lnSpc>
                <a:spcPct val="100000"/>
              </a:lnSpc>
              <a:spcBef>
                <a:spcPts val="0"/>
              </a:spcBef>
              <a:buFont typeface="Ericsson Hilda Light" charset="0"/>
              <a:buNone/>
              <a:defRPr sz="2667" baseline="0">
                <a:solidFill>
                  <a:schemeClr val="tx1"/>
                </a:solidFill>
                <a:latin typeface="+mn-lt"/>
              </a:defRPr>
            </a:lvl1pPr>
          </a:lstStyle>
          <a:p>
            <a:r>
              <a:rPr lang="en-US" dirty="0"/>
              <a:t>Statement/quote source, </a:t>
            </a:r>
          </a:p>
          <a:p>
            <a:r>
              <a:rPr lang="en-US" dirty="0"/>
              <a:t>Ericsson Black, Ericsson Hilda 20pt</a:t>
            </a:r>
          </a:p>
        </p:txBody>
      </p:sp>
    </p:spTree>
    <p:extLst>
      <p:ext uri="{BB962C8B-B14F-4D97-AF65-F5344CB8AC3E}">
        <p14:creationId xmlns:p14="http://schemas.microsoft.com/office/powerpoint/2010/main" val="3355176887"/>
      </p:ext>
    </p:extLst>
  </p:cSld>
  <p:clrMapOvr>
    <a:masterClrMapping/>
  </p:clrMapOvr>
  <p:hf sldNum="0" hdr="0" ft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pter/Section Page">
    <p:spTree>
      <p:nvGrpSpPr>
        <p:cNvPr id="1" name=""/>
        <p:cNvGrpSpPr/>
        <p:nvPr/>
      </p:nvGrpSpPr>
      <p:grpSpPr>
        <a:xfrm>
          <a:off x="0" y="0"/>
          <a:ext cx="0" cy="0"/>
          <a:chOff x="0" y="0"/>
          <a:chExt cx="0" cy="0"/>
        </a:xfrm>
      </p:grpSpPr>
      <p:sp>
        <p:nvSpPr>
          <p:cNvPr id="22531" name="Title_TM"/>
          <p:cNvSpPr>
            <a:spLocks noGrp="1" noChangeArrowheads="1"/>
          </p:cNvSpPr>
          <p:nvPr>
            <p:ph type="ctrTitle" hasCustomPrompt="1"/>
          </p:nvPr>
        </p:nvSpPr>
        <p:spPr>
          <a:xfrm>
            <a:off x="671200" y="666751"/>
            <a:ext cx="11694795" cy="4840604"/>
          </a:xfrm>
          <a:noFill/>
          <a:ln w="9525">
            <a:noFill/>
            <a:miter lim="800000"/>
            <a:headEnd/>
            <a:tailEnd/>
          </a:ln>
        </p:spPr>
        <p:txBody>
          <a:bodyPr/>
          <a:lstStyle>
            <a:lvl1pPr>
              <a:defRPr lang="en-US" sz="8000" b="0" baseline="0" dirty="0">
                <a:solidFill>
                  <a:schemeClr val="tx1"/>
                </a:solidFill>
              </a:defRPr>
            </a:lvl1pPr>
          </a:lstStyle>
          <a:p>
            <a:pPr lvl="0"/>
            <a:r>
              <a:rPr lang="en-US" dirty="0"/>
              <a:t>Chapter/section, </a:t>
            </a:r>
            <a:br>
              <a:rPr lang="en-US" dirty="0"/>
            </a:br>
            <a:r>
              <a:rPr lang="en-US" dirty="0"/>
              <a:t>Ericsson Hilda Light 60pt, Ericsson Black, </a:t>
            </a:r>
            <a:br>
              <a:rPr lang="en-US" dirty="0"/>
            </a:br>
            <a:r>
              <a:rPr lang="en-US" dirty="0"/>
              <a:t>max 4-lines</a:t>
            </a:r>
          </a:p>
        </p:txBody>
      </p:sp>
    </p:spTree>
    <p:extLst>
      <p:ext uri="{BB962C8B-B14F-4D97-AF65-F5344CB8AC3E}">
        <p14:creationId xmlns:p14="http://schemas.microsoft.com/office/powerpoint/2010/main" val="1793964376"/>
      </p:ext>
    </p:extLst>
  </p:cSld>
  <p:clrMapOvr>
    <a:masterClrMapping/>
  </p:clrMapOvr>
  <p:hf sldNum="0"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85933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Title_SM"/>
          <p:cNvSpPr>
            <a:spLocks noGrp="1" noChangeArrowheads="1"/>
          </p:cNvSpPr>
          <p:nvPr>
            <p:ph type="title" hasCustomPrompt="1"/>
          </p:nvPr>
        </p:nvSpPr>
        <p:spPr bwMode="auto">
          <a:xfrm>
            <a:off x="671200" y="666751"/>
            <a:ext cx="11694795" cy="1513523"/>
          </a:xfrm>
          <a:prstGeom prst="rect">
            <a:avLst/>
          </a:prstGeom>
          <a:noFill/>
          <a:ln w="9525">
            <a:noFill/>
            <a:miter lim="800000"/>
            <a:headEnd/>
            <a:tailEnd/>
          </a:ln>
        </p:spPr>
        <p:txBody>
          <a:bodyPr vert="horz" wrap="square" lIns="72000" tIns="36000" rIns="0" bIns="0"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34154561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4D93672-2A04-4EF3-916F-2C920729FB07}"/>
              </a:ext>
            </a:extLst>
          </p:cNvPr>
          <p:cNvSpPr/>
          <p:nvPr userDrawn="1"/>
        </p:nvSpPr>
        <p:spPr bwMode="auto">
          <a:xfrm>
            <a:off x="0" y="0"/>
            <a:ext cx="17068800" cy="9601200"/>
          </a:xfrm>
          <a:prstGeom prst="rect">
            <a:avLst/>
          </a:prstGeom>
          <a:solidFill>
            <a:schemeClr val="accent1"/>
          </a:solidFill>
          <a:ln w="12700" cap="flat" cmpd="sng" algn="ctr">
            <a:noFill/>
            <a:prstDash val="solid"/>
            <a:round/>
            <a:headEnd type="none" w="med" len="med"/>
            <a:tailEnd type="none" w="med" len="med"/>
          </a:ln>
          <a:effectLst/>
        </p:spPr>
        <p:txBody>
          <a:bodyPr wrap="none" lIns="96000" rIns="96000"/>
          <a:lstStyle/>
          <a:p>
            <a:pPr>
              <a:spcBef>
                <a:spcPct val="50000"/>
              </a:spcBef>
              <a:defRPr/>
            </a:pPr>
            <a:endParaRPr lang="en-US" sz="2823"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671200"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p>
        </p:txBody>
      </p:sp>
      <p:pic>
        <p:nvPicPr>
          <p:cNvPr id="6" name="Graphic 5">
            <a:extLst>
              <a:ext uri="{FF2B5EF4-FFF2-40B4-BE49-F238E27FC236}">
                <a16:creationId xmlns:a16="http://schemas.microsoft.com/office/drawing/2014/main" id="{0613FB31-E723-434D-8FBC-0054A541634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35517331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4D93672-2A04-4EF3-916F-2C920729FB07}"/>
              </a:ext>
            </a:extLst>
          </p:cNvPr>
          <p:cNvSpPr/>
          <p:nvPr userDrawn="1"/>
        </p:nvSpPr>
        <p:spPr bwMode="auto">
          <a:xfrm>
            <a:off x="0" y="0"/>
            <a:ext cx="17068800" cy="9601200"/>
          </a:xfrm>
          <a:prstGeom prst="rect">
            <a:avLst/>
          </a:prstGeom>
          <a:solidFill>
            <a:schemeClr val="accent2"/>
          </a:solidFill>
          <a:ln w="12700" cap="flat" cmpd="sng" algn="ctr">
            <a:noFill/>
            <a:prstDash val="solid"/>
            <a:round/>
            <a:headEnd type="none" w="med" len="med"/>
            <a:tailEnd type="none" w="med" len="med"/>
          </a:ln>
          <a:effectLst/>
        </p:spPr>
        <p:txBody>
          <a:bodyPr wrap="none" lIns="96000" rIns="96000"/>
          <a:lstStyle/>
          <a:p>
            <a:pPr>
              <a:spcBef>
                <a:spcPct val="50000"/>
              </a:spcBef>
              <a:defRPr/>
            </a:pPr>
            <a:endParaRPr lang="en-US" sz="2823"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671200"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p>
        </p:txBody>
      </p:sp>
      <p:pic>
        <p:nvPicPr>
          <p:cNvPr id="6" name="Graphic 5">
            <a:extLst>
              <a:ext uri="{FF2B5EF4-FFF2-40B4-BE49-F238E27FC236}">
                <a16:creationId xmlns:a16="http://schemas.microsoft.com/office/drawing/2014/main" id="{82EAEE37-7D1D-49D7-BEC8-7A88843E383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16739243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4D93672-2A04-4EF3-916F-2C920729FB07}"/>
              </a:ext>
            </a:extLst>
          </p:cNvPr>
          <p:cNvSpPr/>
          <p:nvPr userDrawn="1"/>
        </p:nvSpPr>
        <p:spPr bwMode="auto">
          <a:xfrm>
            <a:off x="0" y="0"/>
            <a:ext cx="17068800" cy="9601200"/>
          </a:xfrm>
          <a:prstGeom prst="rect">
            <a:avLst/>
          </a:prstGeom>
          <a:solidFill>
            <a:schemeClr val="accent3"/>
          </a:solidFill>
          <a:ln w="12700" cap="flat" cmpd="sng" algn="ctr">
            <a:noFill/>
            <a:prstDash val="solid"/>
            <a:round/>
            <a:headEnd type="none" w="med" len="med"/>
            <a:tailEnd type="none" w="med" len="med"/>
          </a:ln>
          <a:effectLst/>
        </p:spPr>
        <p:txBody>
          <a:bodyPr wrap="none" lIns="96000" rIns="96000"/>
          <a:lstStyle/>
          <a:p>
            <a:pPr>
              <a:spcBef>
                <a:spcPct val="50000"/>
              </a:spcBef>
              <a:defRPr/>
            </a:pPr>
            <a:endParaRPr lang="en-US" sz="2823"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671200"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p>
        </p:txBody>
      </p:sp>
      <p:pic>
        <p:nvPicPr>
          <p:cNvPr id="6" name="Graphic 5">
            <a:extLst>
              <a:ext uri="{FF2B5EF4-FFF2-40B4-BE49-F238E27FC236}">
                <a16:creationId xmlns:a16="http://schemas.microsoft.com/office/drawing/2014/main" id="{A44C7C5B-04BF-4F0E-888E-CE87D0EF1DA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1526597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Page w. Bright Photo">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9A763E3F-D546-48DC-86FC-898851FBC7BD}"/>
              </a:ext>
            </a:extLst>
          </p:cNvPr>
          <p:cNvSpPr>
            <a:spLocks noGrp="1"/>
          </p:cNvSpPr>
          <p:nvPr>
            <p:ph type="pic" sz="quarter" idx="13" hasCustomPrompt="1"/>
          </p:nvPr>
        </p:nvSpPr>
        <p:spPr>
          <a:xfrm>
            <a:off x="2" y="0"/>
            <a:ext cx="17068800" cy="9601200"/>
          </a:xfrm>
          <a:prstGeom prst="rect">
            <a:avLst/>
          </a:prstGeom>
          <a:solidFill>
            <a:schemeClr val="tx1">
              <a:lumMod val="10000"/>
              <a:lumOff val="90000"/>
            </a:schemeClr>
          </a:solidFill>
        </p:spPr>
        <p:txBody>
          <a:bodyPr anchor="ctr"/>
          <a:lstStyle>
            <a:lvl1pPr marL="0" indent="0" algn="ctr">
              <a:buNone/>
              <a:defRPr/>
            </a:lvl1pPr>
          </a:lstStyle>
          <a:p>
            <a:r>
              <a:rPr lang="en-US" dirty="0"/>
              <a:t>                                                                         Click icon to add a bright image</a:t>
            </a:r>
          </a:p>
        </p:txBody>
      </p:sp>
      <p:sp>
        <p:nvSpPr>
          <p:cNvPr id="22531" name="Title_TM"/>
          <p:cNvSpPr>
            <a:spLocks noGrp="1" noChangeArrowheads="1"/>
          </p:cNvSpPr>
          <p:nvPr>
            <p:ph type="ctrTitle" hasCustomPrompt="1"/>
          </p:nvPr>
        </p:nvSpPr>
        <p:spPr>
          <a:xfrm>
            <a:off x="671199" y="666757"/>
            <a:ext cx="11694795" cy="3263341"/>
          </a:xfrm>
        </p:spPr>
        <p:txBody>
          <a:bodyPr/>
          <a:lstStyle>
            <a:lvl1pPr>
              <a:lnSpc>
                <a:spcPct val="85000"/>
              </a:lnSpc>
              <a:defRPr sz="8000" b="0" kern="1400" spc="-213" baseline="0">
                <a:latin typeface="+mj-lt"/>
              </a:defRPr>
            </a:lvl1pPr>
          </a:lstStyle>
          <a:p>
            <a:r>
              <a:rPr lang="en-US" dirty="0"/>
              <a:t>Presentation title,</a:t>
            </a:r>
            <a:br>
              <a:rPr lang="en-US" dirty="0"/>
            </a:br>
            <a:r>
              <a:rPr lang="en-US" dirty="0"/>
              <a:t>Ericsson Hilda Light 60pt,</a:t>
            </a:r>
            <a:br>
              <a:rPr lang="en-US" dirty="0"/>
            </a:br>
            <a:r>
              <a:rPr lang="en-US" dirty="0"/>
              <a:t>Ericsson Black,</a:t>
            </a:r>
            <a:br>
              <a:rPr lang="en-US" dirty="0"/>
            </a:br>
            <a:r>
              <a:rPr lang="en-US" dirty="0"/>
              <a:t>max 4-lines</a:t>
            </a:r>
          </a:p>
        </p:txBody>
      </p:sp>
      <p:sp>
        <p:nvSpPr>
          <p:cNvPr id="22530" name="SubTitle_TM"/>
          <p:cNvSpPr>
            <a:spLocks noGrp="1" noChangeArrowheads="1"/>
          </p:cNvSpPr>
          <p:nvPr>
            <p:ph type="subTitle" idx="1" hasCustomPrompt="1"/>
          </p:nvPr>
        </p:nvSpPr>
        <p:spPr>
          <a:xfrm>
            <a:off x="671195" y="5809620"/>
            <a:ext cx="7660961" cy="2922588"/>
          </a:xfrm>
          <a:prstGeom prst="rect">
            <a:avLst/>
          </a:prstGeom>
        </p:spPr>
        <p:txBody>
          <a:bodyPr lIns="72000" anchor="t"/>
          <a:lstStyle>
            <a:lvl1pPr marL="0" indent="0">
              <a:lnSpc>
                <a:spcPct val="100000"/>
              </a:lnSpc>
              <a:spcBef>
                <a:spcPts val="0"/>
              </a:spcBef>
              <a:buFont typeface="Ericsson Hilda Light" charset="0"/>
              <a:buNone/>
              <a:defRPr sz="2667" baseline="0">
                <a:solidFill>
                  <a:schemeClr val="tx1"/>
                </a:solidFill>
                <a:latin typeface="+mn-lt"/>
              </a:defRPr>
            </a:lvl1pPr>
          </a:lstStyle>
          <a:p>
            <a:r>
              <a:rPr lang="en-US" dirty="0"/>
              <a:t>Presentation description/subtitle</a:t>
            </a:r>
            <a:br>
              <a:rPr lang="en-US" dirty="0"/>
            </a:br>
            <a:r>
              <a:rPr lang="en-US" dirty="0"/>
              <a:t>Ericsson Hilda 20pt</a:t>
            </a:r>
          </a:p>
        </p:txBody>
      </p:sp>
      <p:pic>
        <p:nvPicPr>
          <p:cNvPr id="9" name="Graphic 8">
            <a:extLst>
              <a:ext uri="{FF2B5EF4-FFF2-40B4-BE49-F238E27FC236}">
                <a16:creationId xmlns:a16="http://schemas.microsoft.com/office/drawing/2014/main" id="{6E03516D-EC68-4282-84F4-9729304A51D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6633" y="666757"/>
            <a:ext cx="358445" cy="358445"/>
          </a:xfrm>
          <a:prstGeom prst="rect">
            <a:avLst/>
          </a:prstGeom>
        </p:spPr>
      </p:pic>
      <p:sp>
        <p:nvSpPr>
          <p:cNvPr id="10" name="Content Placeholder 2">
            <a:extLst>
              <a:ext uri="{FF2B5EF4-FFF2-40B4-BE49-F238E27FC236}">
                <a16:creationId xmlns:a16="http://schemas.microsoft.com/office/drawing/2014/main" id="{C3D47211-FF10-4DFA-A5AF-8E0A63463B47}"/>
              </a:ext>
            </a:extLst>
          </p:cNvPr>
          <p:cNvSpPr>
            <a:spLocks noGrp="1"/>
          </p:cNvSpPr>
          <p:nvPr>
            <p:ph sz="quarter" idx="10" hasCustomPrompt="1"/>
          </p:nvPr>
        </p:nvSpPr>
        <p:spPr>
          <a:xfrm>
            <a:off x="8736658" y="8732203"/>
            <a:ext cx="2674670" cy="402270"/>
          </a:xfrm>
          <a:prstGeom prst="rect">
            <a:avLst/>
          </a:prstGeom>
        </p:spPr>
        <p:txBody>
          <a:bodyPr wrap="none" anchor="b"/>
          <a:lstStyle>
            <a:lvl1pPr marL="0" indent="0" algn="r">
              <a:buNone/>
              <a:defRPr sz="1600">
                <a:latin typeface="+mn-lt"/>
              </a:defRPr>
            </a:lvl1pPr>
          </a:lstStyle>
          <a:p>
            <a:r>
              <a:rPr lang="en-US" dirty="0"/>
              <a:t>Speaker name</a:t>
            </a:r>
          </a:p>
        </p:txBody>
      </p:sp>
      <p:sp>
        <p:nvSpPr>
          <p:cNvPr id="11" name="Content Placeholder 11">
            <a:extLst>
              <a:ext uri="{FF2B5EF4-FFF2-40B4-BE49-F238E27FC236}">
                <a16:creationId xmlns:a16="http://schemas.microsoft.com/office/drawing/2014/main" id="{0E57E58D-AC34-4A4B-A5B1-CE1B53ABBDA9}"/>
              </a:ext>
            </a:extLst>
          </p:cNvPr>
          <p:cNvSpPr>
            <a:spLocks noGrp="1"/>
          </p:cNvSpPr>
          <p:nvPr>
            <p:ph sz="quarter" idx="11" hasCustomPrompt="1"/>
          </p:nvPr>
        </p:nvSpPr>
        <p:spPr>
          <a:xfrm>
            <a:off x="11521448" y="8732205"/>
            <a:ext cx="3521058" cy="402272"/>
          </a:xfrm>
          <a:prstGeom prst="rect">
            <a:avLst/>
          </a:prstGeom>
          <a:noFill/>
          <a:ln w="9525">
            <a:noFill/>
            <a:miter lim="800000"/>
            <a:headEnd/>
            <a:tailEnd/>
          </a:ln>
        </p:spPr>
        <p:txBody>
          <a:bodyPr tIns="0" rIns="0" anchor="b"/>
          <a:lstStyle>
            <a:lvl1pPr marL="0" indent="0" algn="ctr">
              <a:buNone/>
              <a:defRPr lang="en-US" sz="1600" dirty="0">
                <a:latin typeface="+mn-lt"/>
              </a:defRPr>
            </a:lvl1pPr>
          </a:lstStyle>
          <a:p>
            <a:r>
              <a:rPr lang="en-US" dirty="0"/>
              <a:t>Organization</a:t>
            </a:r>
          </a:p>
        </p:txBody>
      </p:sp>
      <p:sp>
        <p:nvSpPr>
          <p:cNvPr id="13" name="Content Placeholder 11">
            <a:extLst>
              <a:ext uri="{FF2B5EF4-FFF2-40B4-BE49-F238E27FC236}">
                <a16:creationId xmlns:a16="http://schemas.microsoft.com/office/drawing/2014/main" id="{A4CC6AB0-560E-4AE0-A93D-9C1C64F05440}"/>
              </a:ext>
            </a:extLst>
          </p:cNvPr>
          <p:cNvSpPr>
            <a:spLocks noGrp="1"/>
          </p:cNvSpPr>
          <p:nvPr>
            <p:ph sz="quarter" idx="12" hasCustomPrompt="1"/>
          </p:nvPr>
        </p:nvSpPr>
        <p:spPr>
          <a:xfrm>
            <a:off x="15136735" y="8732205"/>
            <a:ext cx="1256504" cy="402272"/>
          </a:xfrm>
          <a:prstGeom prst="rect">
            <a:avLst/>
          </a:prstGeom>
          <a:noFill/>
          <a:ln w="9525">
            <a:noFill/>
            <a:miter lim="800000"/>
            <a:headEnd/>
            <a:tailEnd/>
          </a:ln>
        </p:spPr>
        <p:txBody>
          <a:bodyPr wrap="none" tIns="0" rIns="0" anchor="b"/>
          <a:lstStyle>
            <a:lvl1pPr marL="0" indent="0" algn="ctr">
              <a:buNone/>
              <a:defRPr lang="en-US" sz="1600" dirty="0">
                <a:latin typeface="+mn-lt"/>
              </a:defRPr>
            </a:lvl1pPr>
          </a:lstStyle>
          <a:p>
            <a:pPr lvl="0"/>
            <a:r>
              <a:rPr lang="en-US" dirty="0"/>
              <a:t>YYYY-MM-DD</a:t>
            </a:r>
          </a:p>
        </p:txBody>
      </p:sp>
    </p:spTree>
    <p:extLst>
      <p:ext uri="{BB962C8B-B14F-4D97-AF65-F5344CB8AC3E}">
        <p14:creationId xmlns:p14="http://schemas.microsoft.com/office/powerpoint/2010/main" val="3999758604"/>
      </p:ext>
    </p:extLst>
  </p:cSld>
  <p:clrMapOvr>
    <a:masterClrMapping/>
  </p:clrMapOvr>
  <p:hf sldNum="0" hdr="0" ftr="0"/>
  <p:extLst mod="1">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4D93672-2A04-4EF3-916F-2C920729FB07}"/>
              </a:ext>
            </a:extLst>
          </p:cNvPr>
          <p:cNvSpPr/>
          <p:nvPr userDrawn="1"/>
        </p:nvSpPr>
        <p:spPr bwMode="auto">
          <a:xfrm>
            <a:off x="0" y="0"/>
            <a:ext cx="17068800" cy="9601200"/>
          </a:xfrm>
          <a:prstGeom prst="rect">
            <a:avLst/>
          </a:prstGeom>
          <a:solidFill>
            <a:schemeClr val="accent4"/>
          </a:solidFill>
          <a:ln w="12700" cap="flat" cmpd="sng" algn="ctr">
            <a:noFill/>
            <a:prstDash val="solid"/>
            <a:round/>
            <a:headEnd type="none" w="med" len="med"/>
            <a:tailEnd type="none" w="med" len="med"/>
          </a:ln>
          <a:effectLst/>
        </p:spPr>
        <p:txBody>
          <a:bodyPr wrap="none" lIns="96000" rIns="96000"/>
          <a:lstStyle/>
          <a:p>
            <a:pPr>
              <a:spcBef>
                <a:spcPct val="50000"/>
              </a:spcBef>
              <a:defRPr/>
            </a:pPr>
            <a:endParaRPr lang="en-US" sz="2823"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671200"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p>
        </p:txBody>
      </p:sp>
      <p:pic>
        <p:nvPicPr>
          <p:cNvPr id="6" name="Graphic 5">
            <a:extLst>
              <a:ext uri="{FF2B5EF4-FFF2-40B4-BE49-F238E27FC236}">
                <a16:creationId xmlns:a16="http://schemas.microsoft.com/office/drawing/2014/main" id="{765A3682-3283-4350-B37F-DCABDCB15F6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24768382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4D93672-2A04-4EF3-916F-2C920729FB07}"/>
              </a:ext>
            </a:extLst>
          </p:cNvPr>
          <p:cNvSpPr/>
          <p:nvPr userDrawn="1"/>
        </p:nvSpPr>
        <p:spPr bwMode="auto">
          <a:xfrm>
            <a:off x="0" y="0"/>
            <a:ext cx="17068800" cy="9601200"/>
          </a:xfrm>
          <a:prstGeom prst="rect">
            <a:avLst/>
          </a:prstGeom>
          <a:solidFill>
            <a:schemeClr val="accent5"/>
          </a:solidFill>
          <a:ln w="12700" cap="flat" cmpd="sng" algn="ctr">
            <a:noFill/>
            <a:prstDash val="solid"/>
            <a:round/>
            <a:headEnd type="none" w="med" len="med"/>
            <a:tailEnd type="none" w="med" len="med"/>
          </a:ln>
          <a:effectLst/>
        </p:spPr>
        <p:txBody>
          <a:bodyPr wrap="none" lIns="96000" rIns="96000"/>
          <a:lstStyle/>
          <a:p>
            <a:pPr>
              <a:spcBef>
                <a:spcPct val="50000"/>
              </a:spcBef>
              <a:defRPr/>
            </a:pPr>
            <a:endParaRPr lang="en-US" sz="2823"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671200"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p>
        </p:txBody>
      </p:sp>
      <p:pic>
        <p:nvPicPr>
          <p:cNvPr id="6" name="Graphic 5">
            <a:extLst>
              <a:ext uri="{FF2B5EF4-FFF2-40B4-BE49-F238E27FC236}">
                <a16:creationId xmlns:a16="http://schemas.microsoft.com/office/drawing/2014/main" id="{6B1A279A-6DFF-44E2-AFD5-C14BD71050E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350114064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6_Title On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4D93672-2A04-4EF3-916F-2C920729FB07}"/>
              </a:ext>
            </a:extLst>
          </p:cNvPr>
          <p:cNvSpPr/>
          <p:nvPr userDrawn="1"/>
        </p:nvSpPr>
        <p:spPr bwMode="auto">
          <a:xfrm>
            <a:off x="0" y="0"/>
            <a:ext cx="17068800" cy="9601200"/>
          </a:xfrm>
          <a:prstGeom prst="rect">
            <a:avLst/>
          </a:prstGeom>
          <a:solidFill>
            <a:schemeClr val="accent6"/>
          </a:solidFill>
          <a:ln w="12700" cap="flat" cmpd="sng" algn="ctr">
            <a:noFill/>
            <a:prstDash val="solid"/>
            <a:round/>
            <a:headEnd type="none" w="med" len="med"/>
            <a:tailEnd type="none" w="med" len="med"/>
          </a:ln>
          <a:effectLst/>
        </p:spPr>
        <p:txBody>
          <a:bodyPr wrap="none" lIns="96000" rIns="96000"/>
          <a:lstStyle/>
          <a:p>
            <a:pPr>
              <a:spcBef>
                <a:spcPct val="50000"/>
              </a:spcBef>
              <a:defRPr/>
            </a:pPr>
            <a:endParaRPr lang="en-US" sz="2823"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671200"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p>
        </p:txBody>
      </p:sp>
      <p:pic>
        <p:nvPicPr>
          <p:cNvPr id="6" name="Graphic 5">
            <a:extLst>
              <a:ext uri="{FF2B5EF4-FFF2-40B4-BE49-F238E27FC236}">
                <a16:creationId xmlns:a16="http://schemas.microsoft.com/office/drawing/2014/main" id="{DC9C0052-7A7B-40FB-AF90-CA9C4B79D2ED}"/>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40944647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Graphic heavy slid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4D93672-2A04-4EF3-916F-2C920729FB07}"/>
              </a:ext>
            </a:extLst>
          </p:cNvPr>
          <p:cNvSpPr/>
          <p:nvPr userDrawn="1"/>
        </p:nvSpPr>
        <p:spPr bwMode="auto">
          <a:xfrm>
            <a:off x="0" y="0"/>
            <a:ext cx="17068800" cy="9601200"/>
          </a:xfrm>
          <a:prstGeom prst="rect">
            <a:avLst/>
          </a:prstGeom>
          <a:solidFill>
            <a:schemeClr val="tx1"/>
          </a:solidFill>
          <a:ln w="12700" cap="flat" cmpd="sng" algn="ctr">
            <a:noFill/>
            <a:prstDash val="solid"/>
            <a:round/>
            <a:headEnd type="none" w="med" len="med"/>
            <a:tailEnd type="none" w="med" len="med"/>
          </a:ln>
          <a:effectLst/>
        </p:spPr>
        <p:txBody>
          <a:bodyPr wrap="none" lIns="96000" rIns="96000"/>
          <a:lstStyle/>
          <a:p>
            <a:pPr>
              <a:spcBef>
                <a:spcPct val="50000"/>
              </a:spcBef>
              <a:defRPr/>
            </a:pPr>
            <a:endParaRPr lang="en-US" sz="2823" dirty="0">
              <a:latin typeface="Ericsson Hilda Light" panose="00000400000000000000" pitchFamily="2" charset="0"/>
              <a:cs typeface="+mn-cs"/>
            </a:endParaRPr>
          </a:p>
        </p:txBody>
      </p:sp>
      <p:sp>
        <p:nvSpPr>
          <p:cNvPr id="4" name="Title_SM"/>
          <p:cNvSpPr>
            <a:spLocks noGrp="1" noChangeArrowheads="1"/>
          </p:cNvSpPr>
          <p:nvPr>
            <p:ph type="title" hasCustomPrompt="1"/>
          </p:nvPr>
        </p:nvSpPr>
        <p:spPr bwMode="auto">
          <a:xfrm>
            <a:off x="671200"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solidFill>
                  <a:schemeClr val="bg1"/>
                </a:solidFill>
              </a:defRPr>
            </a:lvl1pPr>
          </a:lstStyle>
          <a:p>
            <a:pPr lvl="0"/>
            <a:r>
              <a:rPr lang="en-US" dirty="0"/>
              <a:t>Slide title, Ericsson Hilda Light 40pt, Ericsson Black, max 2-lines</a:t>
            </a:r>
          </a:p>
        </p:txBody>
      </p:sp>
      <p:pic>
        <p:nvPicPr>
          <p:cNvPr id="6" name="Graphic 5">
            <a:extLst>
              <a:ext uri="{FF2B5EF4-FFF2-40B4-BE49-F238E27FC236}">
                <a16:creationId xmlns:a16="http://schemas.microsoft.com/office/drawing/2014/main" id="{7D510456-FEBC-46FA-B25A-B809F2C18A68}"/>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374513793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1 column">
    <p:spTree>
      <p:nvGrpSpPr>
        <p:cNvPr id="1" name=""/>
        <p:cNvGrpSpPr/>
        <p:nvPr/>
      </p:nvGrpSpPr>
      <p:grpSpPr>
        <a:xfrm>
          <a:off x="0" y="0"/>
          <a:ext cx="0" cy="0"/>
          <a:chOff x="0" y="0"/>
          <a:chExt cx="0" cy="0"/>
        </a:xfrm>
      </p:grpSpPr>
      <p:sp>
        <p:nvSpPr>
          <p:cNvPr id="5" name="Title_SM"/>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
        <p:nvSpPr>
          <p:cNvPr id="3" name="Content Placeholder 2">
            <a:extLst>
              <a:ext uri="{FF2B5EF4-FFF2-40B4-BE49-F238E27FC236}">
                <a16:creationId xmlns:a16="http://schemas.microsoft.com/office/drawing/2014/main" id="{810CFEFC-6AC8-4817-A0D3-6029D48BD293}"/>
              </a:ext>
            </a:extLst>
          </p:cNvPr>
          <p:cNvSpPr>
            <a:spLocks noGrp="1"/>
          </p:cNvSpPr>
          <p:nvPr>
            <p:ph sz="quarter" idx="10" hasCustomPrompt="1"/>
          </p:nvPr>
        </p:nvSpPr>
        <p:spPr>
          <a:xfrm>
            <a:off x="671200" y="2582549"/>
            <a:ext cx="15726411" cy="6149657"/>
          </a:xfr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9331677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nd 1 smaller column">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784F54AF-EED6-486A-9ACA-42061F4AAE9A}"/>
              </a:ext>
            </a:extLst>
          </p:cNvPr>
          <p:cNvSpPr>
            <a:spLocks noGrp="1"/>
          </p:cNvSpPr>
          <p:nvPr>
            <p:ph sz="quarter" idx="11" hasCustomPrompt="1"/>
          </p:nvPr>
        </p:nvSpPr>
        <p:spPr>
          <a:xfrm>
            <a:off x="671199" y="2582549"/>
            <a:ext cx="11694795" cy="6149657"/>
          </a:xfr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1"/>
            <a:r>
              <a:rPr lang="en-US" dirty="0"/>
              <a:t>First level</a:t>
            </a:r>
          </a:p>
          <a:p>
            <a:pPr lvl="2"/>
            <a:r>
              <a:rPr lang="en-US" dirty="0"/>
              <a:t>Second level</a:t>
            </a:r>
          </a:p>
          <a:p>
            <a:pPr lvl="3"/>
            <a:r>
              <a:rPr lang="en-US" dirty="0"/>
              <a:t>Third level</a:t>
            </a:r>
          </a:p>
          <a:p>
            <a:pPr lvl="4"/>
            <a:r>
              <a:rPr lang="en-US" dirty="0"/>
              <a:t>Fourth level</a:t>
            </a:r>
          </a:p>
        </p:txBody>
      </p:sp>
      <p:sp>
        <p:nvSpPr>
          <p:cNvPr id="6" name="Title_SM">
            <a:extLst>
              <a:ext uri="{FF2B5EF4-FFF2-40B4-BE49-F238E27FC236}">
                <a16:creationId xmlns:a16="http://schemas.microsoft.com/office/drawing/2014/main" id="{3F4EF873-DC0F-4698-BEC2-502DB043AA5C}"/>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360799952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ull title, righ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671204" y="2582550"/>
            <a:ext cx="7660959"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5" name="Title_SM">
            <a:extLst>
              <a:ext uri="{FF2B5EF4-FFF2-40B4-BE49-F238E27FC236}">
                <a16:creationId xmlns:a16="http://schemas.microsoft.com/office/drawing/2014/main" id="{AC5B9436-E3EB-4A3D-BE6B-EFFF8123DE9D}"/>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411466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mall title, righ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671204" y="2582550"/>
            <a:ext cx="7660959"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6" name="Title_SM"/>
          <p:cNvSpPr>
            <a:spLocks noGrp="1" noChangeArrowheads="1"/>
          </p:cNvSpPr>
          <p:nvPr>
            <p:ph type="title" hasCustomPrompt="1"/>
          </p:nvPr>
        </p:nvSpPr>
        <p:spPr bwMode="auto">
          <a:xfrm>
            <a:off x="671204" y="666751"/>
            <a:ext cx="7660959"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 Hilda Light 40pt, </a:t>
            </a:r>
            <a:r>
              <a:rPr lang="en-US" dirty="0" err="1"/>
              <a:t>Eri</a:t>
            </a:r>
            <a:r>
              <a:rPr lang="en-US" dirty="0"/>
              <a:t>. Black, max 2-lines</a:t>
            </a:r>
          </a:p>
        </p:txBody>
      </p:sp>
      <p:sp>
        <p:nvSpPr>
          <p:cNvPr id="3" name="Picture Placeholder 2">
            <a:extLst>
              <a:ext uri="{FF2B5EF4-FFF2-40B4-BE49-F238E27FC236}">
                <a16:creationId xmlns:a16="http://schemas.microsoft.com/office/drawing/2014/main" id="{2F5F844D-0CF3-4814-B0DE-3D27A83936FD}"/>
              </a:ext>
            </a:extLst>
          </p:cNvPr>
          <p:cNvSpPr>
            <a:spLocks noGrp="1"/>
          </p:cNvSpPr>
          <p:nvPr>
            <p:ph type="pic" sz="quarter" idx="11" hasCustomPrompt="1"/>
          </p:nvPr>
        </p:nvSpPr>
        <p:spPr>
          <a:xfrm>
            <a:off x="8534400" y="0"/>
            <a:ext cx="8534400" cy="9601200"/>
          </a:xfrm>
          <a:prstGeom prst="rect">
            <a:avLst/>
          </a:prstGeom>
        </p:spPr>
        <p:txBody>
          <a:bodyPr anchor="ctr"/>
          <a:lstStyle>
            <a:lvl1pPr marL="0" indent="0">
              <a:buNone/>
              <a:defRPr/>
            </a:lvl1pPr>
          </a:lstStyle>
          <a:p>
            <a:r>
              <a:rPr lang="en-US" dirty="0"/>
              <a:t>     Click icon to add picture</a:t>
            </a:r>
          </a:p>
        </p:txBody>
      </p:sp>
    </p:spTree>
    <p:extLst>
      <p:ext uri="{BB962C8B-B14F-4D97-AF65-F5344CB8AC3E}">
        <p14:creationId xmlns:p14="http://schemas.microsoft.com/office/powerpoint/2010/main" val="58434728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ull title, lef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8736648" y="2582550"/>
            <a:ext cx="7660957"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5" name="Title_SM">
            <a:extLst>
              <a:ext uri="{FF2B5EF4-FFF2-40B4-BE49-F238E27FC236}">
                <a16:creationId xmlns:a16="http://schemas.microsoft.com/office/drawing/2014/main" id="{4ACB62A1-CC4A-4B59-B1D8-ED86B77D9A3A}"/>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252237355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mall title, left Image">
    <p:spTree>
      <p:nvGrpSpPr>
        <p:cNvPr id="1" name=""/>
        <p:cNvGrpSpPr/>
        <p:nvPr/>
      </p:nvGrpSpPr>
      <p:grpSpPr>
        <a:xfrm>
          <a:off x="0" y="0"/>
          <a:ext cx="0" cy="0"/>
          <a:chOff x="0" y="0"/>
          <a:chExt cx="0" cy="0"/>
        </a:xfrm>
      </p:grpSpPr>
      <p:sp>
        <p:nvSpPr>
          <p:cNvPr id="4" name="Content Placeholder 1"/>
          <p:cNvSpPr>
            <a:spLocks noGrp="1"/>
          </p:cNvSpPr>
          <p:nvPr>
            <p:ph sz="quarter" idx="10" hasCustomPrompt="1"/>
          </p:nvPr>
        </p:nvSpPr>
        <p:spPr>
          <a:xfrm>
            <a:off x="8736648" y="2582550"/>
            <a:ext cx="7660957"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6" name="Title_SM"/>
          <p:cNvSpPr>
            <a:spLocks noGrp="1" noChangeArrowheads="1"/>
          </p:cNvSpPr>
          <p:nvPr>
            <p:ph type="title" hasCustomPrompt="1"/>
          </p:nvPr>
        </p:nvSpPr>
        <p:spPr bwMode="auto">
          <a:xfrm>
            <a:off x="8736651" y="666751"/>
            <a:ext cx="6894108"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max 2-lines</a:t>
            </a:r>
          </a:p>
        </p:txBody>
      </p:sp>
      <p:sp>
        <p:nvSpPr>
          <p:cNvPr id="3" name="Picture Placeholder 2">
            <a:extLst>
              <a:ext uri="{FF2B5EF4-FFF2-40B4-BE49-F238E27FC236}">
                <a16:creationId xmlns:a16="http://schemas.microsoft.com/office/drawing/2014/main" id="{B0349585-9F54-46CC-8CEC-052CD1853EC5}"/>
              </a:ext>
            </a:extLst>
          </p:cNvPr>
          <p:cNvSpPr>
            <a:spLocks noGrp="1"/>
          </p:cNvSpPr>
          <p:nvPr>
            <p:ph type="pic" sz="quarter" idx="11" hasCustomPrompt="1"/>
          </p:nvPr>
        </p:nvSpPr>
        <p:spPr>
          <a:xfrm>
            <a:off x="0" y="0"/>
            <a:ext cx="8534400" cy="9601200"/>
          </a:xfrm>
          <a:prstGeom prst="rect">
            <a:avLst/>
          </a:prstGeom>
        </p:spPr>
        <p:txBody>
          <a:bodyPr anchor="ctr"/>
          <a:lstStyle>
            <a:lvl1pPr marL="0" indent="0">
              <a:buNone/>
              <a:defRPr/>
            </a:lvl1pPr>
          </a:lstStyle>
          <a:p>
            <a:r>
              <a:rPr lang="en-US" dirty="0"/>
              <a:t>      Click icon to add picture</a:t>
            </a:r>
          </a:p>
        </p:txBody>
      </p:sp>
    </p:spTree>
    <p:extLst>
      <p:ext uri="{BB962C8B-B14F-4D97-AF65-F5344CB8AC3E}">
        <p14:creationId xmlns:p14="http://schemas.microsoft.com/office/powerpoint/2010/main" val="27319818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Page w. Dark Photo">
    <p:spTree>
      <p:nvGrpSpPr>
        <p:cNvPr id="1" name=""/>
        <p:cNvGrpSpPr/>
        <p:nvPr/>
      </p:nvGrpSpPr>
      <p:grpSpPr>
        <a:xfrm>
          <a:off x="0" y="0"/>
          <a:ext cx="0" cy="0"/>
          <a:chOff x="0" y="0"/>
          <a:chExt cx="0" cy="0"/>
        </a:xfrm>
      </p:grpSpPr>
      <p:sp>
        <p:nvSpPr>
          <p:cNvPr id="8" name="Picture Placeholder 2">
            <a:extLst>
              <a:ext uri="{FF2B5EF4-FFF2-40B4-BE49-F238E27FC236}">
                <a16:creationId xmlns:a16="http://schemas.microsoft.com/office/drawing/2014/main" id="{FAD780AD-21B6-4312-96C4-9E36B1648871}"/>
              </a:ext>
            </a:extLst>
          </p:cNvPr>
          <p:cNvSpPr>
            <a:spLocks noGrp="1"/>
          </p:cNvSpPr>
          <p:nvPr>
            <p:ph type="pic" sz="quarter" idx="13" hasCustomPrompt="1"/>
          </p:nvPr>
        </p:nvSpPr>
        <p:spPr>
          <a:xfrm>
            <a:off x="2" y="0"/>
            <a:ext cx="17068800" cy="9601200"/>
          </a:xfrm>
          <a:prstGeom prst="rect">
            <a:avLst/>
          </a:prstGeom>
          <a:solidFill>
            <a:schemeClr val="tx1"/>
          </a:solidFill>
        </p:spPr>
        <p:txBody>
          <a:bodyPr anchor="ctr"/>
          <a:lstStyle>
            <a:lvl1pPr marL="0" indent="0" algn="ctr">
              <a:buNone/>
              <a:defRPr>
                <a:solidFill>
                  <a:schemeClr val="bg1"/>
                </a:solidFill>
              </a:defRPr>
            </a:lvl1pPr>
          </a:lstStyle>
          <a:p>
            <a:r>
              <a:rPr lang="en-US" dirty="0"/>
              <a:t>                                                                         Click icon to add a dark  image</a:t>
            </a:r>
          </a:p>
        </p:txBody>
      </p:sp>
      <p:sp>
        <p:nvSpPr>
          <p:cNvPr id="22531" name="Title_TM"/>
          <p:cNvSpPr>
            <a:spLocks noGrp="1" noChangeArrowheads="1"/>
          </p:cNvSpPr>
          <p:nvPr>
            <p:ph type="ctrTitle" hasCustomPrompt="1"/>
          </p:nvPr>
        </p:nvSpPr>
        <p:spPr>
          <a:xfrm>
            <a:off x="671199" y="666757"/>
            <a:ext cx="11694795" cy="3263341"/>
          </a:xfrm>
        </p:spPr>
        <p:txBody>
          <a:bodyPr/>
          <a:lstStyle>
            <a:lvl1pPr>
              <a:lnSpc>
                <a:spcPct val="85000"/>
              </a:lnSpc>
              <a:defRPr sz="8000" b="0" kern="1400" spc="-213" baseline="0">
                <a:solidFill>
                  <a:schemeClr val="bg1"/>
                </a:solidFill>
                <a:latin typeface="+mj-lt"/>
              </a:defRPr>
            </a:lvl1pPr>
          </a:lstStyle>
          <a:p>
            <a:r>
              <a:rPr lang="en-US" dirty="0"/>
              <a:t>Presentation title,</a:t>
            </a:r>
            <a:br>
              <a:rPr lang="en-US" dirty="0"/>
            </a:br>
            <a:r>
              <a:rPr lang="en-US" dirty="0"/>
              <a:t>Ericsson Hilda Light 60pt,</a:t>
            </a:r>
            <a:br>
              <a:rPr lang="en-US" dirty="0"/>
            </a:br>
            <a:r>
              <a:rPr lang="en-US" dirty="0"/>
              <a:t>Ericsson White,</a:t>
            </a:r>
            <a:br>
              <a:rPr lang="en-US" dirty="0"/>
            </a:br>
            <a:r>
              <a:rPr lang="en-US" dirty="0"/>
              <a:t>max 4-lines</a:t>
            </a:r>
          </a:p>
        </p:txBody>
      </p:sp>
      <p:sp>
        <p:nvSpPr>
          <p:cNvPr id="22530" name="SubTitle_TM"/>
          <p:cNvSpPr>
            <a:spLocks noGrp="1" noChangeArrowheads="1"/>
          </p:cNvSpPr>
          <p:nvPr>
            <p:ph type="subTitle" idx="1" hasCustomPrompt="1"/>
          </p:nvPr>
        </p:nvSpPr>
        <p:spPr>
          <a:xfrm>
            <a:off x="671195" y="5809620"/>
            <a:ext cx="7660961" cy="2922588"/>
          </a:xfrm>
          <a:prstGeom prst="rect">
            <a:avLst/>
          </a:prstGeom>
        </p:spPr>
        <p:txBody>
          <a:bodyPr lIns="72000" anchor="t"/>
          <a:lstStyle>
            <a:lvl1pPr marL="0" indent="0">
              <a:lnSpc>
                <a:spcPct val="100000"/>
              </a:lnSpc>
              <a:spcBef>
                <a:spcPts val="0"/>
              </a:spcBef>
              <a:buFont typeface="Ericsson Hilda Light" charset="0"/>
              <a:buNone/>
              <a:defRPr sz="2667" baseline="0">
                <a:solidFill>
                  <a:schemeClr val="bg1"/>
                </a:solidFill>
                <a:latin typeface="+mn-lt"/>
              </a:defRPr>
            </a:lvl1pPr>
          </a:lstStyle>
          <a:p>
            <a:r>
              <a:rPr lang="en-US" dirty="0"/>
              <a:t>Presentation description/subtitle</a:t>
            </a:r>
            <a:br>
              <a:rPr lang="en-US" dirty="0"/>
            </a:br>
            <a:r>
              <a:rPr lang="en-US" dirty="0"/>
              <a:t>Ericsson Hilda 20pt</a:t>
            </a:r>
          </a:p>
        </p:txBody>
      </p:sp>
      <p:pic>
        <p:nvPicPr>
          <p:cNvPr id="10" name="Graphic 9">
            <a:extLst>
              <a:ext uri="{FF2B5EF4-FFF2-40B4-BE49-F238E27FC236}">
                <a16:creationId xmlns:a16="http://schemas.microsoft.com/office/drawing/2014/main" id="{E29FEEAB-1C1F-4153-BC50-6FCDEAC19C8E}"/>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
        <p:nvSpPr>
          <p:cNvPr id="9" name="Content Placeholder 2">
            <a:extLst>
              <a:ext uri="{FF2B5EF4-FFF2-40B4-BE49-F238E27FC236}">
                <a16:creationId xmlns:a16="http://schemas.microsoft.com/office/drawing/2014/main" id="{07AC4DB9-933C-4680-A281-C11929BCC2F5}"/>
              </a:ext>
            </a:extLst>
          </p:cNvPr>
          <p:cNvSpPr>
            <a:spLocks noGrp="1"/>
          </p:cNvSpPr>
          <p:nvPr>
            <p:ph sz="quarter" idx="10" hasCustomPrompt="1"/>
          </p:nvPr>
        </p:nvSpPr>
        <p:spPr>
          <a:xfrm>
            <a:off x="8736658" y="8732203"/>
            <a:ext cx="2674670" cy="402270"/>
          </a:xfrm>
          <a:prstGeom prst="rect">
            <a:avLst/>
          </a:prstGeom>
        </p:spPr>
        <p:txBody>
          <a:bodyPr wrap="none" anchor="b"/>
          <a:lstStyle>
            <a:lvl1pPr marL="0" indent="0" algn="r">
              <a:buNone/>
              <a:defRPr sz="1600">
                <a:solidFill>
                  <a:schemeClr val="bg1"/>
                </a:solidFill>
                <a:latin typeface="+mn-lt"/>
              </a:defRPr>
            </a:lvl1pPr>
          </a:lstStyle>
          <a:p>
            <a:r>
              <a:rPr lang="en-US" dirty="0"/>
              <a:t>Speaker name</a:t>
            </a:r>
          </a:p>
        </p:txBody>
      </p:sp>
      <p:sp>
        <p:nvSpPr>
          <p:cNvPr id="11" name="Content Placeholder 11">
            <a:extLst>
              <a:ext uri="{FF2B5EF4-FFF2-40B4-BE49-F238E27FC236}">
                <a16:creationId xmlns:a16="http://schemas.microsoft.com/office/drawing/2014/main" id="{7B568BB6-C8A4-4545-B025-7D97CC4692BC}"/>
              </a:ext>
            </a:extLst>
          </p:cNvPr>
          <p:cNvSpPr>
            <a:spLocks noGrp="1"/>
          </p:cNvSpPr>
          <p:nvPr>
            <p:ph sz="quarter" idx="11" hasCustomPrompt="1"/>
          </p:nvPr>
        </p:nvSpPr>
        <p:spPr>
          <a:xfrm>
            <a:off x="11521448" y="8732205"/>
            <a:ext cx="3521058" cy="402272"/>
          </a:xfrm>
          <a:prstGeom prst="rect">
            <a:avLst/>
          </a:prstGeom>
          <a:noFill/>
          <a:ln w="9525">
            <a:noFill/>
            <a:miter lim="800000"/>
            <a:headEnd/>
            <a:tailEnd/>
          </a:ln>
        </p:spPr>
        <p:txBody>
          <a:bodyPr tIns="0" rIns="0" anchor="b"/>
          <a:lstStyle>
            <a:lvl1pPr marL="0" indent="0" algn="ctr">
              <a:buNone/>
              <a:defRPr lang="en-US" sz="1600" dirty="0">
                <a:solidFill>
                  <a:schemeClr val="bg1"/>
                </a:solidFill>
                <a:latin typeface="+mn-lt"/>
              </a:defRPr>
            </a:lvl1pPr>
          </a:lstStyle>
          <a:p>
            <a:r>
              <a:rPr lang="en-US" dirty="0"/>
              <a:t>Organization</a:t>
            </a:r>
          </a:p>
        </p:txBody>
      </p:sp>
      <p:sp>
        <p:nvSpPr>
          <p:cNvPr id="13" name="Content Placeholder 11">
            <a:extLst>
              <a:ext uri="{FF2B5EF4-FFF2-40B4-BE49-F238E27FC236}">
                <a16:creationId xmlns:a16="http://schemas.microsoft.com/office/drawing/2014/main" id="{D51585B7-9911-4BC2-ACC7-3D991408BDDF}"/>
              </a:ext>
            </a:extLst>
          </p:cNvPr>
          <p:cNvSpPr>
            <a:spLocks noGrp="1"/>
          </p:cNvSpPr>
          <p:nvPr>
            <p:ph sz="quarter" idx="12" hasCustomPrompt="1"/>
          </p:nvPr>
        </p:nvSpPr>
        <p:spPr>
          <a:xfrm>
            <a:off x="15136735" y="8732205"/>
            <a:ext cx="1256504" cy="402272"/>
          </a:xfrm>
          <a:prstGeom prst="rect">
            <a:avLst/>
          </a:prstGeom>
          <a:noFill/>
          <a:ln w="9525">
            <a:noFill/>
            <a:miter lim="800000"/>
            <a:headEnd/>
            <a:tailEnd/>
          </a:ln>
        </p:spPr>
        <p:txBody>
          <a:bodyPr wrap="none" tIns="0" rIns="0" anchor="b"/>
          <a:lstStyle>
            <a:lvl1pPr marL="0" indent="0" algn="ctr">
              <a:buNone/>
              <a:defRPr lang="en-US" sz="1600" dirty="0">
                <a:solidFill>
                  <a:schemeClr val="bg1"/>
                </a:solidFill>
                <a:latin typeface="+mn-lt"/>
              </a:defRPr>
            </a:lvl1pPr>
          </a:lstStyle>
          <a:p>
            <a:pPr lvl="0"/>
            <a:r>
              <a:rPr lang="en-US" dirty="0"/>
              <a:t>YYYY-MM-DD</a:t>
            </a:r>
          </a:p>
        </p:txBody>
      </p:sp>
    </p:spTree>
    <p:extLst>
      <p:ext uri="{BB962C8B-B14F-4D97-AF65-F5344CB8AC3E}">
        <p14:creationId xmlns:p14="http://schemas.microsoft.com/office/powerpoint/2010/main" val="787326472"/>
      </p:ext>
    </p:extLst>
  </p:cSld>
  <p:clrMapOvr>
    <a:masterClrMapping/>
  </p:clrMapOvr>
  <p:hf sldNum="0" hdr="0" ftr="0"/>
  <p:extLst mod="1">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nd 2 columns">
    <p:spTree>
      <p:nvGrpSpPr>
        <p:cNvPr id="1" name=""/>
        <p:cNvGrpSpPr/>
        <p:nvPr/>
      </p:nvGrpSpPr>
      <p:grpSpPr>
        <a:xfrm>
          <a:off x="0" y="0"/>
          <a:ext cx="0" cy="0"/>
          <a:chOff x="0" y="0"/>
          <a:chExt cx="0" cy="0"/>
        </a:xfrm>
      </p:grpSpPr>
      <p:sp>
        <p:nvSpPr>
          <p:cNvPr id="5" name="Content Placeholder 3"/>
          <p:cNvSpPr>
            <a:spLocks noGrp="1"/>
          </p:cNvSpPr>
          <p:nvPr>
            <p:ph sz="quarter" idx="3" hasCustomPrompt="1"/>
          </p:nvPr>
        </p:nvSpPr>
        <p:spPr>
          <a:xfrm>
            <a:off x="8736648" y="2582547"/>
            <a:ext cx="7660957"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3" name="Content Placeholder 1"/>
          <p:cNvSpPr>
            <a:spLocks noGrp="1"/>
          </p:cNvSpPr>
          <p:nvPr>
            <p:ph sz="half" idx="1" hasCustomPrompt="1"/>
          </p:nvPr>
        </p:nvSpPr>
        <p:spPr>
          <a:xfrm>
            <a:off x="671204" y="2582549"/>
            <a:ext cx="7660959" cy="6149657"/>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6" name="Title_SM">
            <a:extLst>
              <a:ext uri="{FF2B5EF4-FFF2-40B4-BE49-F238E27FC236}">
                <a16:creationId xmlns:a16="http://schemas.microsoft.com/office/drawing/2014/main" id="{891BF4C4-9DF9-4D9F-A738-37FBCD45AA68}"/>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67588381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2 narrow columns">
    <p:spTree>
      <p:nvGrpSpPr>
        <p:cNvPr id="1" name=""/>
        <p:cNvGrpSpPr/>
        <p:nvPr/>
      </p:nvGrpSpPr>
      <p:grpSpPr>
        <a:xfrm>
          <a:off x="0" y="0"/>
          <a:ext cx="0" cy="0"/>
          <a:chOff x="0" y="0"/>
          <a:chExt cx="0" cy="0"/>
        </a:xfrm>
      </p:grpSpPr>
      <p:sp>
        <p:nvSpPr>
          <p:cNvPr id="8" name="Content Placeholder 3"/>
          <p:cNvSpPr>
            <a:spLocks noGrp="1"/>
          </p:cNvSpPr>
          <p:nvPr>
            <p:ph sz="quarter" idx="12" hasCustomPrompt="1"/>
          </p:nvPr>
        </p:nvSpPr>
        <p:spPr>
          <a:xfrm>
            <a:off x="12768265" y="2582547"/>
            <a:ext cx="3629341"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6" name="Content Placeholder 2"/>
          <p:cNvSpPr>
            <a:spLocks noGrp="1"/>
          </p:cNvSpPr>
          <p:nvPr>
            <p:ph sz="quarter" idx="11" hasCustomPrompt="1"/>
          </p:nvPr>
        </p:nvSpPr>
        <p:spPr>
          <a:xfrm>
            <a:off x="8736654" y="2582547"/>
            <a:ext cx="3629343"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7" name="Title_SM">
            <a:extLst>
              <a:ext uri="{FF2B5EF4-FFF2-40B4-BE49-F238E27FC236}">
                <a16:creationId xmlns:a16="http://schemas.microsoft.com/office/drawing/2014/main" id="{B1CFD82C-8968-4B87-A964-6288AF293D77}"/>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19222141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Header, right image with two contents">
    <p:spTree>
      <p:nvGrpSpPr>
        <p:cNvPr id="1" name=""/>
        <p:cNvGrpSpPr/>
        <p:nvPr/>
      </p:nvGrpSpPr>
      <p:grpSpPr>
        <a:xfrm>
          <a:off x="0" y="0"/>
          <a:ext cx="0" cy="0"/>
          <a:chOff x="0" y="0"/>
          <a:chExt cx="0" cy="0"/>
        </a:xfrm>
      </p:grpSpPr>
      <p:sp>
        <p:nvSpPr>
          <p:cNvPr id="5" name="Content Placeholder 2"/>
          <p:cNvSpPr>
            <a:spLocks noGrp="1"/>
          </p:cNvSpPr>
          <p:nvPr>
            <p:ph sz="quarter" idx="10" hasCustomPrompt="1"/>
          </p:nvPr>
        </p:nvSpPr>
        <p:spPr>
          <a:xfrm>
            <a:off x="671202" y="2582545"/>
            <a:ext cx="7660959" cy="2924810"/>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3" name="Content Placeholder 1"/>
          <p:cNvSpPr>
            <a:spLocks noGrp="1"/>
          </p:cNvSpPr>
          <p:nvPr>
            <p:ph idx="1" hasCustomPrompt="1"/>
          </p:nvPr>
        </p:nvSpPr>
        <p:spPr>
          <a:xfrm>
            <a:off x="671204" y="5809613"/>
            <a:ext cx="7660959" cy="2922590"/>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6" name="Title_SM">
            <a:extLst>
              <a:ext uri="{FF2B5EF4-FFF2-40B4-BE49-F238E27FC236}">
                <a16:creationId xmlns:a16="http://schemas.microsoft.com/office/drawing/2014/main" id="{A05AB2F5-3C8F-45BD-81CB-45EC98D4284C}"/>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163120207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Header, left image with two contents">
    <p:spTree>
      <p:nvGrpSpPr>
        <p:cNvPr id="1" name=""/>
        <p:cNvGrpSpPr/>
        <p:nvPr/>
      </p:nvGrpSpPr>
      <p:grpSpPr>
        <a:xfrm>
          <a:off x="0" y="0"/>
          <a:ext cx="0" cy="0"/>
          <a:chOff x="0" y="0"/>
          <a:chExt cx="0" cy="0"/>
        </a:xfrm>
      </p:grpSpPr>
      <p:sp>
        <p:nvSpPr>
          <p:cNvPr id="5" name="Content Placeholder 2"/>
          <p:cNvSpPr>
            <a:spLocks noGrp="1"/>
          </p:cNvSpPr>
          <p:nvPr>
            <p:ph sz="quarter" idx="10" hasCustomPrompt="1"/>
          </p:nvPr>
        </p:nvSpPr>
        <p:spPr>
          <a:xfrm>
            <a:off x="8736648" y="2582550"/>
            <a:ext cx="7660957" cy="2924811"/>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3" name="Content Placeholder 1"/>
          <p:cNvSpPr>
            <a:spLocks noGrp="1"/>
          </p:cNvSpPr>
          <p:nvPr>
            <p:ph idx="1" hasCustomPrompt="1"/>
          </p:nvPr>
        </p:nvSpPr>
        <p:spPr>
          <a:xfrm>
            <a:off x="8736648" y="5809613"/>
            <a:ext cx="7660957" cy="2922590"/>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6" name="Title_SM">
            <a:extLst>
              <a:ext uri="{FF2B5EF4-FFF2-40B4-BE49-F238E27FC236}">
                <a16:creationId xmlns:a16="http://schemas.microsoft.com/office/drawing/2014/main" id="{524C71C0-9908-4C8C-97CC-AA201198D25C}"/>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18506414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Header, two horizontal contents">
    <p:spTree>
      <p:nvGrpSpPr>
        <p:cNvPr id="1" name=""/>
        <p:cNvGrpSpPr/>
        <p:nvPr/>
      </p:nvGrpSpPr>
      <p:grpSpPr>
        <a:xfrm>
          <a:off x="0" y="0"/>
          <a:ext cx="0" cy="0"/>
          <a:chOff x="0" y="0"/>
          <a:chExt cx="0" cy="0"/>
        </a:xfrm>
      </p:grpSpPr>
      <p:sp>
        <p:nvSpPr>
          <p:cNvPr id="7" name="Content Placeholder 2"/>
          <p:cNvSpPr>
            <a:spLocks noGrp="1"/>
          </p:cNvSpPr>
          <p:nvPr>
            <p:ph sz="quarter" idx="11" hasCustomPrompt="1"/>
          </p:nvPr>
        </p:nvSpPr>
        <p:spPr>
          <a:xfrm>
            <a:off x="4702816" y="5809613"/>
            <a:ext cx="11694795" cy="2922590"/>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5" name="Content Placeholder 1"/>
          <p:cNvSpPr>
            <a:spLocks noGrp="1"/>
          </p:cNvSpPr>
          <p:nvPr>
            <p:ph sz="quarter" idx="10" hasCustomPrompt="1"/>
          </p:nvPr>
        </p:nvSpPr>
        <p:spPr>
          <a:xfrm>
            <a:off x="4702816" y="2582545"/>
            <a:ext cx="11694795" cy="2924810"/>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6" name="Title_SM">
            <a:extLst>
              <a:ext uri="{FF2B5EF4-FFF2-40B4-BE49-F238E27FC236}">
                <a16:creationId xmlns:a16="http://schemas.microsoft.com/office/drawing/2014/main" id="{0114795F-6AFF-421E-BA39-763FAD29FC16}"/>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3977286576"/>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Header, Image over two content parts">
    <p:spTree>
      <p:nvGrpSpPr>
        <p:cNvPr id="1" name=""/>
        <p:cNvGrpSpPr/>
        <p:nvPr/>
      </p:nvGrpSpPr>
      <p:grpSpPr>
        <a:xfrm>
          <a:off x="0" y="0"/>
          <a:ext cx="0" cy="0"/>
          <a:chOff x="0" y="0"/>
          <a:chExt cx="0" cy="0"/>
        </a:xfrm>
      </p:grpSpPr>
      <p:sp>
        <p:nvSpPr>
          <p:cNvPr id="7" name="Content Placeholder 3"/>
          <p:cNvSpPr>
            <a:spLocks noGrp="1"/>
          </p:cNvSpPr>
          <p:nvPr>
            <p:ph sz="quarter" idx="11" hasCustomPrompt="1"/>
          </p:nvPr>
        </p:nvSpPr>
        <p:spPr>
          <a:xfrm>
            <a:off x="8736648" y="5809613"/>
            <a:ext cx="7660957" cy="2922590"/>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8" name="Content Placeholder 2"/>
          <p:cNvSpPr>
            <a:spLocks noGrp="1"/>
          </p:cNvSpPr>
          <p:nvPr>
            <p:ph sz="quarter" idx="12" hasCustomPrompt="1"/>
          </p:nvPr>
        </p:nvSpPr>
        <p:spPr>
          <a:xfrm>
            <a:off x="671204" y="5809617"/>
            <a:ext cx="7660959" cy="2922588"/>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6" name="Title_SM">
            <a:extLst>
              <a:ext uri="{FF2B5EF4-FFF2-40B4-BE49-F238E27FC236}">
                <a16:creationId xmlns:a16="http://schemas.microsoft.com/office/drawing/2014/main" id="{A14F6E09-C956-49B3-8E41-DBD053DF768C}"/>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176254620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3 columns">
    <p:spTree>
      <p:nvGrpSpPr>
        <p:cNvPr id="1" name=""/>
        <p:cNvGrpSpPr/>
        <p:nvPr/>
      </p:nvGrpSpPr>
      <p:grpSpPr>
        <a:xfrm>
          <a:off x="0" y="0"/>
          <a:ext cx="0" cy="0"/>
          <a:chOff x="0" y="0"/>
          <a:chExt cx="0" cy="0"/>
        </a:xfrm>
      </p:grpSpPr>
      <p:sp>
        <p:nvSpPr>
          <p:cNvPr id="8" name="Content Placeholder 3"/>
          <p:cNvSpPr>
            <a:spLocks noGrp="1"/>
          </p:cNvSpPr>
          <p:nvPr>
            <p:ph sz="quarter" idx="12" hasCustomPrompt="1"/>
          </p:nvPr>
        </p:nvSpPr>
        <p:spPr>
          <a:xfrm>
            <a:off x="11458405" y="2582550"/>
            <a:ext cx="4939200"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6" name="Content Placeholder 2"/>
          <p:cNvSpPr>
            <a:spLocks noGrp="1"/>
          </p:cNvSpPr>
          <p:nvPr>
            <p:ph sz="quarter" idx="11" hasCustomPrompt="1"/>
          </p:nvPr>
        </p:nvSpPr>
        <p:spPr>
          <a:xfrm>
            <a:off x="6064800" y="2582547"/>
            <a:ext cx="4939200"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7" name="Content Placeholder 1">
            <a:extLst>
              <a:ext uri="{FF2B5EF4-FFF2-40B4-BE49-F238E27FC236}">
                <a16:creationId xmlns:a16="http://schemas.microsoft.com/office/drawing/2014/main" id="{8E3794F8-471D-4987-945F-3C29BB03AB49}"/>
              </a:ext>
            </a:extLst>
          </p:cNvPr>
          <p:cNvSpPr>
            <a:spLocks noGrp="1"/>
          </p:cNvSpPr>
          <p:nvPr>
            <p:ph sz="quarter" idx="13" hasCustomPrompt="1"/>
          </p:nvPr>
        </p:nvSpPr>
        <p:spPr>
          <a:xfrm>
            <a:off x="671195" y="2582547"/>
            <a:ext cx="4939200"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10" name="Title_SM">
            <a:extLst>
              <a:ext uri="{FF2B5EF4-FFF2-40B4-BE49-F238E27FC236}">
                <a16:creationId xmlns:a16="http://schemas.microsoft.com/office/drawing/2014/main" id="{6B686A21-AA96-4B0A-B7CE-F4C6D5D31B32}"/>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354572533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itle 3 narrow columns">
    <p:spTree>
      <p:nvGrpSpPr>
        <p:cNvPr id="1" name=""/>
        <p:cNvGrpSpPr/>
        <p:nvPr/>
      </p:nvGrpSpPr>
      <p:grpSpPr>
        <a:xfrm>
          <a:off x="0" y="0"/>
          <a:ext cx="0" cy="0"/>
          <a:chOff x="0" y="0"/>
          <a:chExt cx="0" cy="0"/>
        </a:xfrm>
      </p:grpSpPr>
      <p:sp>
        <p:nvSpPr>
          <p:cNvPr id="8" name="Content Placeholder 3"/>
          <p:cNvSpPr>
            <a:spLocks noGrp="1"/>
          </p:cNvSpPr>
          <p:nvPr>
            <p:ph sz="quarter" idx="12" hasCustomPrompt="1"/>
          </p:nvPr>
        </p:nvSpPr>
        <p:spPr>
          <a:xfrm>
            <a:off x="12770495" y="2582547"/>
            <a:ext cx="3627118"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6" name="Content Placeholder 2"/>
          <p:cNvSpPr>
            <a:spLocks noGrp="1"/>
          </p:cNvSpPr>
          <p:nvPr>
            <p:ph sz="quarter" idx="11" hasCustomPrompt="1"/>
          </p:nvPr>
        </p:nvSpPr>
        <p:spPr>
          <a:xfrm>
            <a:off x="8736655" y="2582547"/>
            <a:ext cx="3629339"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4" name="Content Placeholder 1"/>
          <p:cNvSpPr>
            <a:spLocks noGrp="1"/>
          </p:cNvSpPr>
          <p:nvPr>
            <p:ph sz="quarter" idx="10" hasCustomPrompt="1"/>
          </p:nvPr>
        </p:nvSpPr>
        <p:spPr>
          <a:xfrm>
            <a:off x="4702812" y="2582547"/>
            <a:ext cx="3629343"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7" name="Title_SM">
            <a:extLst>
              <a:ext uri="{FF2B5EF4-FFF2-40B4-BE49-F238E27FC236}">
                <a16:creationId xmlns:a16="http://schemas.microsoft.com/office/drawing/2014/main" id="{7EEF5633-BC13-4AEA-AEF5-CE2675504D30}"/>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189606870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and 4 columns">
    <p:spTree>
      <p:nvGrpSpPr>
        <p:cNvPr id="1" name=""/>
        <p:cNvGrpSpPr/>
        <p:nvPr/>
      </p:nvGrpSpPr>
      <p:grpSpPr>
        <a:xfrm>
          <a:off x="0" y="0"/>
          <a:ext cx="0" cy="0"/>
          <a:chOff x="0" y="0"/>
          <a:chExt cx="0" cy="0"/>
        </a:xfrm>
      </p:grpSpPr>
      <p:sp>
        <p:nvSpPr>
          <p:cNvPr id="8" name="Content Placeholder 3"/>
          <p:cNvSpPr>
            <a:spLocks noGrp="1"/>
          </p:cNvSpPr>
          <p:nvPr>
            <p:ph sz="quarter" idx="12" hasCustomPrompt="1"/>
          </p:nvPr>
        </p:nvSpPr>
        <p:spPr>
          <a:xfrm>
            <a:off x="8736654" y="2582543"/>
            <a:ext cx="3629343" cy="6149660"/>
          </a:xfrm>
          <a:prstGeom prst="rect">
            <a:avLst/>
          </a:prstGeom>
        </p:spPr>
        <p:txBody>
          <a:bodyPr/>
          <a:lstStyle>
            <a:lvl1pPr>
              <a:defRPr/>
            </a:lvl1pPr>
            <a:lvl2pPr>
              <a:defRPr/>
            </a:lvl2pPr>
            <a:lvl3pPr>
              <a:defRPr/>
            </a:lvl3pPr>
            <a:lvl4pPr>
              <a:defRPr/>
            </a:lvl4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6" name="Content Placeholder 2"/>
          <p:cNvSpPr>
            <a:spLocks noGrp="1"/>
          </p:cNvSpPr>
          <p:nvPr>
            <p:ph sz="quarter" idx="11" hasCustomPrompt="1"/>
          </p:nvPr>
        </p:nvSpPr>
        <p:spPr>
          <a:xfrm>
            <a:off x="4702812" y="2582547"/>
            <a:ext cx="3629343" cy="6149658"/>
          </a:xfrm>
          <a:prstGeom prst="rect">
            <a:avLst/>
          </a:prstGeom>
        </p:spPr>
        <p:txBody>
          <a:bodyPr/>
          <a:lstStyle>
            <a:lvl1pPr>
              <a:defRPr/>
            </a:lvl1pPr>
            <a:lvl2pPr>
              <a:defRPr/>
            </a:lvl2pPr>
            <a:lvl3pPr>
              <a:defRPr/>
            </a:lvl3pPr>
            <a:lvl4pPr>
              <a:defRPr/>
            </a:lvl4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4" name="Content Placeholder 1"/>
          <p:cNvSpPr>
            <a:spLocks noGrp="1"/>
          </p:cNvSpPr>
          <p:nvPr>
            <p:ph sz="quarter" idx="10" hasCustomPrompt="1"/>
          </p:nvPr>
        </p:nvSpPr>
        <p:spPr>
          <a:xfrm>
            <a:off x="671202" y="2582547"/>
            <a:ext cx="3629343" cy="6149658"/>
          </a:xfrm>
          <a:prstGeom prst="rect">
            <a:avLst/>
          </a:prstGeom>
        </p:spPr>
        <p:txBody>
          <a:bodyPr/>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9" name="Content Placeholder 3"/>
          <p:cNvSpPr>
            <a:spLocks noGrp="1"/>
          </p:cNvSpPr>
          <p:nvPr>
            <p:ph sz="quarter" idx="13" hasCustomPrompt="1"/>
          </p:nvPr>
        </p:nvSpPr>
        <p:spPr>
          <a:xfrm>
            <a:off x="12768265" y="2582547"/>
            <a:ext cx="3629341" cy="6149658"/>
          </a:xfrm>
          <a:prstGeom prst="rect">
            <a:avLst/>
          </a:prstGeom>
        </p:spPr>
        <p:txBody>
          <a:bodyPr/>
          <a:lstStyle>
            <a:lvl1pPr>
              <a:defRPr/>
            </a:lvl1pPr>
            <a:lvl2pPr>
              <a:defRPr/>
            </a:lvl2pPr>
            <a:lvl3pPr>
              <a:defRPr/>
            </a:lvl3pPr>
            <a:lvl4pPr>
              <a:defRPr/>
            </a:lvl4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p:txBody>
      </p:sp>
      <p:sp>
        <p:nvSpPr>
          <p:cNvPr id="7" name="Title_SM">
            <a:extLst>
              <a:ext uri="{FF2B5EF4-FFF2-40B4-BE49-F238E27FC236}">
                <a16:creationId xmlns:a16="http://schemas.microsoft.com/office/drawing/2014/main" id="{F4D71A67-F349-4E68-B7B8-D53CE323A764}"/>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227589923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Preamble and 3 columns">
    <p:spTree>
      <p:nvGrpSpPr>
        <p:cNvPr id="1" name=""/>
        <p:cNvGrpSpPr/>
        <p:nvPr/>
      </p:nvGrpSpPr>
      <p:grpSpPr>
        <a:xfrm>
          <a:off x="0" y="0"/>
          <a:ext cx="0" cy="0"/>
          <a:chOff x="0" y="0"/>
          <a:chExt cx="0" cy="0"/>
        </a:xfrm>
      </p:grpSpPr>
      <p:sp>
        <p:nvSpPr>
          <p:cNvPr id="8" name="Content Placeholder 3"/>
          <p:cNvSpPr>
            <a:spLocks noGrp="1"/>
          </p:cNvSpPr>
          <p:nvPr>
            <p:ph sz="quarter" idx="12" hasCustomPrompt="1"/>
          </p:nvPr>
        </p:nvSpPr>
        <p:spPr>
          <a:xfrm>
            <a:off x="8736654" y="5809617"/>
            <a:ext cx="3629343" cy="2922588"/>
          </a:xfrm>
          <a:prstGeom prst="rect">
            <a:avLst/>
          </a:prstGeom>
        </p:spPr>
        <p:txBody>
          <a:bodyPr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6" name="Content Placeholder 2"/>
          <p:cNvSpPr>
            <a:spLocks noGrp="1"/>
          </p:cNvSpPr>
          <p:nvPr>
            <p:ph sz="quarter" idx="11" hasCustomPrompt="1"/>
          </p:nvPr>
        </p:nvSpPr>
        <p:spPr>
          <a:xfrm>
            <a:off x="4702818" y="5809616"/>
            <a:ext cx="3629343" cy="2922587"/>
          </a:xfrm>
          <a:prstGeom prst="rect">
            <a:avLst/>
          </a:prstGeom>
        </p:spPr>
        <p:txBody>
          <a:bodyPr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4" name="Content Placeholder 1"/>
          <p:cNvSpPr>
            <a:spLocks noGrp="1"/>
          </p:cNvSpPr>
          <p:nvPr>
            <p:ph sz="quarter" idx="10" hasCustomPrompt="1"/>
          </p:nvPr>
        </p:nvSpPr>
        <p:spPr>
          <a:xfrm>
            <a:off x="671202" y="2582549"/>
            <a:ext cx="3629343" cy="6149657"/>
          </a:xfrm>
          <a:prstGeom prst="rect">
            <a:avLst/>
          </a:prstGeom>
        </p:spPr>
        <p:txBody>
          <a:bodyPr/>
          <a:lstStyle>
            <a:lvl1pPr marL="0" indent="0">
              <a:buFont typeface="Ericsson Hilda Light" panose="020B0604020202020204" pitchFamily="34" charset="0"/>
              <a:buNone/>
              <a:defRPr sz="3333">
                <a:latin typeface="+mn-lt"/>
              </a:defRPr>
            </a:lvl1pPr>
            <a:lvl2pPr marL="0" indent="0">
              <a:buFont typeface="Ericsson Hilda Light" panose="020B0604020202020204" pitchFamily="34" charset="0"/>
              <a:buNone/>
              <a:defRPr sz="3333">
                <a:latin typeface="+mj-lt"/>
              </a:defRPr>
            </a:lvl2pPr>
            <a:lvl3pPr marL="457166" indent="0">
              <a:buFont typeface="Ericsson Hilda Light" panose="020B0604020202020204" pitchFamily="34" charset="0"/>
              <a:buNone/>
              <a:defRPr sz="3333">
                <a:latin typeface="+mj-lt"/>
              </a:defRPr>
            </a:lvl3pPr>
            <a:lvl4pPr marL="914331" indent="0">
              <a:buFont typeface="Ericsson Hilda Light" panose="020B0604020202020204" pitchFamily="34" charset="0"/>
              <a:buNone/>
              <a:defRPr sz="3333">
                <a:latin typeface="+mj-lt"/>
              </a:defRPr>
            </a:lvl4pPr>
            <a:lvl5pPr marL="1371498" indent="0">
              <a:buFont typeface="Ericsson Hilda Light" panose="020B0604020202020204" pitchFamily="34" charset="0"/>
              <a:buNone/>
              <a:defRPr sz="3333">
                <a:latin typeface="+mj-lt"/>
              </a:defRPr>
            </a:lvl5pPr>
          </a:lstStyle>
          <a:p>
            <a:pPr lvl="0"/>
            <a:r>
              <a:rPr kumimoji="0" lang="en-US" sz="3333" b="0" i="0" u="none" strike="noStrike" kern="1200" cap="none" spc="0" normalizeH="0" baseline="0" noProof="0" dirty="0">
                <a:ln>
                  <a:noFill/>
                </a:ln>
                <a:solidFill>
                  <a:srgbClr val="181818"/>
                </a:solidFill>
                <a:effectLst/>
                <a:uLnTx/>
                <a:uFillTx/>
                <a:ea typeface="+mn-ea"/>
                <a:cs typeface="Ericsson Hilda Light" panose="020B0604020202020204" pitchFamily="34" charset="0"/>
              </a:rPr>
              <a:t>Preamble text, </a:t>
            </a:r>
            <a:r>
              <a:rPr lang="en-US" dirty="0"/>
              <a:t>Ericsson </a:t>
            </a:r>
            <a:r>
              <a:rPr kumimoji="0" lang="en-US" sz="3333" b="0" i="0" u="none" strike="noStrike" kern="1200" cap="none" spc="0" normalizeH="0" baseline="0" noProof="0" dirty="0">
                <a:ln>
                  <a:noFill/>
                </a:ln>
                <a:solidFill>
                  <a:srgbClr val="181818"/>
                </a:solidFill>
                <a:effectLst/>
                <a:uLnTx/>
                <a:uFillTx/>
                <a:ea typeface="+mn-ea"/>
                <a:cs typeface="Ericsson Hilda Light" panose="020B0604020202020204" pitchFamily="34" charset="0"/>
              </a:rPr>
              <a:t>Hilda 25pt, Ericsson Black</a:t>
            </a:r>
            <a:endParaRPr lang="en-US" dirty="0"/>
          </a:p>
        </p:txBody>
      </p:sp>
      <p:sp>
        <p:nvSpPr>
          <p:cNvPr id="9" name="Content Placeholder 3"/>
          <p:cNvSpPr>
            <a:spLocks noGrp="1"/>
          </p:cNvSpPr>
          <p:nvPr>
            <p:ph sz="quarter" idx="13" hasCustomPrompt="1"/>
          </p:nvPr>
        </p:nvSpPr>
        <p:spPr>
          <a:xfrm>
            <a:off x="12768265" y="5809617"/>
            <a:ext cx="3629341" cy="2922588"/>
          </a:xfrm>
          <a:prstGeom prst="rect">
            <a:avLst/>
          </a:prstGeom>
        </p:spPr>
        <p:txBody>
          <a:bodyPr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7" name="Title_SM">
            <a:extLst>
              <a:ext uri="{FF2B5EF4-FFF2-40B4-BE49-F238E27FC236}">
                <a16:creationId xmlns:a16="http://schemas.microsoft.com/office/drawing/2014/main" id="{CD0BB64A-768A-4118-B3E5-52B98C693831}"/>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1509090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Keynote Cover Page">
    <p:spTree>
      <p:nvGrpSpPr>
        <p:cNvPr id="1" name=""/>
        <p:cNvGrpSpPr/>
        <p:nvPr/>
      </p:nvGrpSpPr>
      <p:grpSpPr>
        <a:xfrm>
          <a:off x="0" y="0"/>
          <a:ext cx="0" cy="0"/>
          <a:chOff x="0" y="0"/>
          <a:chExt cx="0" cy="0"/>
        </a:xfrm>
      </p:grpSpPr>
      <p:sp>
        <p:nvSpPr>
          <p:cNvPr id="9" name="Title_TM">
            <a:extLst>
              <a:ext uri="{FF2B5EF4-FFF2-40B4-BE49-F238E27FC236}">
                <a16:creationId xmlns:a16="http://schemas.microsoft.com/office/drawing/2014/main" id="{696C7C8F-5086-466A-8108-2FE0A8663D59}"/>
              </a:ext>
            </a:extLst>
          </p:cNvPr>
          <p:cNvSpPr>
            <a:spLocks noGrp="1" noChangeArrowheads="1"/>
          </p:cNvSpPr>
          <p:nvPr>
            <p:ph type="ctrTitle" hasCustomPrompt="1"/>
          </p:nvPr>
        </p:nvSpPr>
        <p:spPr>
          <a:xfrm>
            <a:off x="671199" y="666762"/>
            <a:ext cx="11694795" cy="4840605"/>
          </a:xfrm>
          <a:noFill/>
          <a:ln w="9525">
            <a:noFill/>
            <a:miter lim="800000"/>
            <a:headEnd/>
            <a:tailEnd/>
          </a:ln>
        </p:spPr>
        <p:txBody>
          <a:bodyPr anchor="t"/>
          <a:lstStyle>
            <a:lvl1pPr>
              <a:defRPr lang="en-US" sz="8000" b="0" dirty="0">
                <a:solidFill>
                  <a:schemeClr val="tx1"/>
                </a:solidFill>
                <a:latin typeface="+mj-lt"/>
              </a:defRPr>
            </a:lvl1pPr>
          </a:lstStyle>
          <a:p>
            <a:pPr lvl="0"/>
            <a:r>
              <a:rPr lang="en-US" dirty="0"/>
              <a:t>Keynote cover page, </a:t>
            </a:r>
            <a:br>
              <a:rPr lang="en-US" dirty="0"/>
            </a:br>
            <a:r>
              <a:rPr lang="en-US" dirty="0"/>
              <a:t>Ericsson Hilda Light 60pt, </a:t>
            </a:r>
            <a:br>
              <a:rPr lang="en-US" dirty="0"/>
            </a:br>
            <a:r>
              <a:rPr lang="en-US" dirty="0"/>
              <a:t>Ericsson Black, </a:t>
            </a:r>
            <a:br>
              <a:rPr lang="en-US" dirty="0"/>
            </a:br>
            <a:r>
              <a:rPr lang="en-US" dirty="0"/>
              <a:t>max 4-lines</a:t>
            </a:r>
          </a:p>
        </p:txBody>
      </p:sp>
      <p:sp>
        <p:nvSpPr>
          <p:cNvPr id="10" name="SubTitle_TM">
            <a:extLst>
              <a:ext uri="{FF2B5EF4-FFF2-40B4-BE49-F238E27FC236}">
                <a16:creationId xmlns:a16="http://schemas.microsoft.com/office/drawing/2014/main" id="{ED5DEA0B-CF0D-4EE6-B6A8-90BAF3DE8AF1}"/>
              </a:ext>
            </a:extLst>
          </p:cNvPr>
          <p:cNvSpPr>
            <a:spLocks noGrp="1" noChangeArrowheads="1"/>
          </p:cNvSpPr>
          <p:nvPr>
            <p:ph type="subTitle" idx="1" hasCustomPrompt="1"/>
          </p:nvPr>
        </p:nvSpPr>
        <p:spPr>
          <a:xfrm>
            <a:off x="671197" y="5809616"/>
            <a:ext cx="7660957" cy="2922587"/>
          </a:xfrm>
          <a:prstGeom prst="rect">
            <a:avLst/>
          </a:prstGeom>
        </p:spPr>
        <p:txBody>
          <a:bodyPr rIns="0" anchor="t"/>
          <a:lstStyle>
            <a:lvl1pPr marL="0" indent="0">
              <a:lnSpc>
                <a:spcPct val="100000"/>
              </a:lnSpc>
              <a:spcBef>
                <a:spcPts val="0"/>
              </a:spcBef>
              <a:buFont typeface="Ericsson Hilda Light" charset="0"/>
              <a:buNone/>
              <a:defRPr sz="2667" baseline="0">
                <a:solidFill>
                  <a:schemeClr val="tx1"/>
                </a:solidFill>
                <a:latin typeface="+mn-lt"/>
              </a:defRPr>
            </a:lvl1pPr>
          </a:lstStyle>
          <a:p>
            <a:r>
              <a:rPr lang="en-US" dirty="0"/>
              <a:t>Speaker,</a:t>
            </a:r>
            <a:br>
              <a:rPr lang="en-US" dirty="0"/>
            </a:br>
            <a:r>
              <a:rPr lang="en-US" dirty="0"/>
              <a:t>Ericsson Black, Ericsson Hilda 20pt</a:t>
            </a:r>
          </a:p>
        </p:txBody>
      </p:sp>
    </p:spTree>
    <p:extLst>
      <p:ext uri="{BB962C8B-B14F-4D97-AF65-F5344CB8AC3E}">
        <p14:creationId xmlns:p14="http://schemas.microsoft.com/office/powerpoint/2010/main" val="1085322578"/>
      </p:ext>
    </p:extLst>
  </p:cSld>
  <p:clrMapOvr>
    <a:masterClrMapping/>
  </p:clrMapOvr>
  <p:hf sldNum="0" hdr="0" ftr="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and 4 columns with visuals">
    <p:spTree>
      <p:nvGrpSpPr>
        <p:cNvPr id="1" name=""/>
        <p:cNvGrpSpPr/>
        <p:nvPr/>
      </p:nvGrpSpPr>
      <p:grpSpPr>
        <a:xfrm>
          <a:off x="0" y="0"/>
          <a:ext cx="0" cy="0"/>
          <a:chOff x="0" y="0"/>
          <a:chExt cx="0" cy="0"/>
        </a:xfrm>
      </p:grpSpPr>
      <p:sp>
        <p:nvSpPr>
          <p:cNvPr id="8" name="Content Placeholder 3"/>
          <p:cNvSpPr>
            <a:spLocks noGrp="1"/>
          </p:cNvSpPr>
          <p:nvPr>
            <p:ph sz="quarter" idx="12" hasCustomPrompt="1"/>
          </p:nvPr>
        </p:nvSpPr>
        <p:spPr>
          <a:xfrm>
            <a:off x="8736654" y="5809617"/>
            <a:ext cx="3629343" cy="2922588"/>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6" name="Content Placeholder 2"/>
          <p:cNvSpPr>
            <a:spLocks noGrp="1"/>
          </p:cNvSpPr>
          <p:nvPr>
            <p:ph sz="quarter" idx="11" hasCustomPrompt="1"/>
          </p:nvPr>
        </p:nvSpPr>
        <p:spPr>
          <a:xfrm>
            <a:off x="4702812" y="5809617"/>
            <a:ext cx="3629343" cy="2922588"/>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4" name="Content Placeholder 1"/>
          <p:cNvSpPr>
            <a:spLocks noGrp="1"/>
          </p:cNvSpPr>
          <p:nvPr>
            <p:ph sz="quarter" idx="10" hasCustomPrompt="1"/>
          </p:nvPr>
        </p:nvSpPr>
        <p:spPr>
          <a:xfrm>
            <a:off x="671202" y="5809617"/>
            <a:ext cx="3629343" cy="2922588"/>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9" name="Content Placeholder 3"/>
          <p:cNvSpPr>
            <a:spLocks noGrp="1"/>
          </p:cNvSpPr>
          <p:nvPr>
            <p:ph sz="quarter" idx="13" hasCustomPrompt="1"/>
          </p:nvPr>
        </p:nvSpPr>
        <p:spPr>
          <a:xfrm>
            <a:off x="12770495" y="5809617"/>
            <a:ext cx="3627118" cy="2922588"/>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7" name="Title_SM">
            <a:extLst>
              <a:ext uri="{FF2B5EF4-FFF2-40B4-BE49-F238E27FC236}">
                <a16:creationId xmlns:a16="http://schemas.microsoft.com/office/drawing/2014/main" id="{F83268EB-5955-4A3F-8B85-E7C084E6FAF5}"/>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310069583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6" name="Content Placeholder 4"/>
          <p:cNvSpPr>
            <a:spLocks noGrp="1"/>
          </p:cNvSpPr>
          <p:nvPr>
            <p:ph sz="quarter" idx="4" hasCustomPrompt="1"/>
          </p:nvPr>
        </p:nvSpPr>
        <p:spPr>
          <a:xfrm>
            <a:off x="8736654" y="5809613"/>
            <a:ext cx="7660959" cy="2922590"/>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4" name="Content Placeholder 2"/>
          <p:cNvSpPr>
            <a:spLocks noGrp="1"/>
          </p:cNvSpPr>
          <p:nvPr>
            <p:ph sz="quarter" idx="2" hasCustomPrompt="1"/>
          </p:nvPr>
        </p:nvSpPr>
        <p:spPr>
          <a:xfrm>
            <a:off x="8736654" y="2582550"/>
            <a:ext cx="7660959" cy="2924811"/>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3" name="Content Placeholder 1"/>
          <p:cNvSpPr>
            <a:spLocks noGrp="1"/>
          </p:cNvSpPr>
          <p:nvPr>
            <p:ph sz="quarter" idx="1" hasCustomPrompt="1"/>
          </p:nvPr>
        </p:nvSpPr>
        <p:spPr>
          <a:xfrm>
            <a:off x="671204" y="2582550"/>
            <a:ext cx="7660959" cy="2924811"/>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7" name="Content Placeholder 1">
            <a:extLst>
              <a:ext uri="{FF2B5EF4-FFF2-40B4-BE49-F238E27FC236}">
                <a16:creationId xmlns:a16="http://schemas.microsoft.com/office/drawing/2014/main" id="{5BD2C41D-0700-4885-AB77-25AFFE4E1FDA}"/>
              </a:ext>
            </a:extLst>
          </p:cNvPr>
          <p:cNvSpPr>
            <a:spLocks noGrp="1"/>
          </p:cNvSpPr>
          <p:nvPr>
            <p:ph sz="quarter" idx="10" hasCustomPrompt="1"/>
          </p:nvPr>
        </p:nvSpPr>
        <p:spPr>
          <a:xfrm>
            <a:off x="671204" y="5809620"/>
            <a:ext cx="7660959" cy="2924811"/>
          </a:xfrm>
          <a:prstGeom prst="rect">
            <a:avLst/>
          </a:prstGeom>
        </p:spPr>
        <p:txBody>
          <a:bodyPr lIns="72000" tIns="36000"/>
          <a:lstStyle>
            <a:lvl1pPr>
              <a:defRPr/>
            </a:lvl1pPr>
            <a:lvl2pPr>
              <a:defRPr/>
            </a:lvl2pPr>
            <a:lvl3pPr>
              <a:defRPr/>
            </a:lvl3pPr>
            <a:lvl4pPr>
              <a:defRPr/>
            </a:lvl4pPr>
            <a:lvl5pPr>
              <a:defRPr/>
            </a:lvl5p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p:txBody>
      </p:sp>
      <p:sp>
        <p:nvSpPr>
          <p:cNvPr id="9" name="Title_SM">
            <a:extLst>
              <a:ext uri="{FF2B5EF4-FFF2-40B4-BE49-F238E27FC236}">
                <a16:creationId xmlns:a16="http://schemas.microsoft.com/office/drawing/2014/main" id="{2C948968-FB06-45CC-8259-6BDE4430EACB}"/>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254861200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8 Content">
    <p:spTree>
      <p:nvGrpSpPr>
        <p:cNvPr id="1" name=""/>
        <p:cNvGrpSpPr/>
        <p:nvPr/>
      </p:nvGrpSpPr>
      <p:grpSpPr>
        <a:xfrm>
          <a:off x="0" y="0"/>
          <a:ext cx="0" cy="0"/>
          <a:chOff x="0" y="0"/>
          <a:chExt cx="0" cy="0"/>
        </a:xfrm>
      </p:grpSpPr>
      <p:sp>
        <p:nvSpPr>
          <p:cNvPr id="6" name="Content Placeholder 4"/>
          <p:cNvSpPr>
            <a:spLocks noGrp="1"/>
          </p:cNvSpPr>
          <p:nvPr>
            <p:ph sz="quarter" idx="4" hasCustomPrompt="1"/>
          </p:nvPr>
        </p:nvSpPr>
        <p:spPr>
          <a:xfrm>
            <a:off x="8736652" y="5811400"/>
            <a:ext cx="3629341" cy="2920809"/>
          </a:xfrm>
          <a:prstGeom prst="rect">
            <a:avLst/>
          </a:prstGeom>
        </p:spPr>
        <p:txBody>
          <a:bodyPr lIns="72000" tIns="36000"/>
          <a:lstStyle>
            <a:lvl1pPr>
              <a:defRPr sz="2667"/>
            </a:lvl1pPr>
            <a:lvl2pPr>
              <a:defRPr sz="2667"/>
            </a:lvl2pPr>
            <a:lvl3pPr>
              <a:defRPr sz="2667"/>
            </a:lvl3pPr>
            <a:lvl4pPr>
              <a:defRPr sz="2667"/>
            </a:lvl4pPr>
            <a:lvl5pPr marL="1371498" indent="0">
              <a:buNone/>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5" name="Content Placeholder 3"/>
          <p:cNvSpPr>
            <a:spLocks noGrp="1"/>
          </p:cNvSpPr>
          <p:nvPr>
            <p:ph sz="quarter" idx="3" hasCustomPrompt="1"/>
          </p:nvPr>
        </p:nvSpPr>
        <p:spPr>
          <a:xfrm>
            <a:off x="671198" y="5809617"/>
            <a:ext cx="3629343" cy="2922588"/>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4" name="Content Placeholder 2"/>
          <p:cNvSpPr>
            <a:spLocks noGrp="1"/>
          </p:cNvSpPr>
          <p:nvPr>
            <p:ph sz="quarter" idx="2" hasCustomPrompt="1"/>
          </p:nvPr>
        </p:nvSpPr>
        <p:spPr>
          <a:xfrm>
            <a:off x="8736652" y="2582545"/>
            <a:ext cx="3629341" cy="2924810"/>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a:p>
            <a:pPr lvl="3"/>
            <a:endParaRPr lang="en-US" dirty="0"/>
          </a:p>
        </p:txBody>
      </p:sp>
      <p:sp>
        <p:nvSpPr>
          <p:cNvPr id="3" name="Content Placeholder 1"/>
          <p:cNvSpPr>
            <a:spLocks noGrp="1"/>
          </p:cNvSpPr>
          <p:nvPr>
            <p:ph sz="quarter" idx="1" hasCustomPrompt="1"/>
          </p:nvPr>
        </p:nvSpPr>
        <p:spPr>
          <a:xfrm>
            <a:off x="671198" y="2582545"/>
            <a:ext cx="3629343" cy="2924810"/>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8" name="Content Placeholder 3"/>
          <p:cNvSpPr>
            <a:spLocks noGrp="1"/>
          </p:cNvSpPr>
          <p:nvPr>
            <p:ph sz="quarter" idx="10" hasCustomPrompt="1"/>
          </p:nvPr>
        </p:nvSpPr>
        <p:spPr>
          <a:xfrm>
            <a:off x="4702815" y="5809617"/>
            <a:ext cx="3629341" cy="2922588"/>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9" name="Content Placeholder 1"/>
          <p:cNvSpPr>
            <a:spLocks noGrp="1"/>
          </p:cNvSpPr>
          <p:nvPr>
            <p:ph sz="quarter" idx="11" hasCustomPrompt="1"/>
          </p:nvPr>
        </p:nvSpPr>
        <p:spPr>
          <a:xfrm>
            <a:off x="4702818" y="2582545"/>
            <a:ext cx="3629343" cy="2924810"/>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10" name="Content Placeholder 4"/>
          <p:cNvSpPr>
            <a:spLocks noGrp="1"/>
          </p:cNvSpPr>
          <p:nvPr>
            <p:ph sz="quarter" idx="12" hasCustomPrompt="1"/>
          </p:nvPr>
        </p:nvSpPr>
        <p:spPr>
          <a:xfrm>
            <a:off x="12768265" y="5809616"/>
            <a:ext cx="3629341" cy="2922587"/>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p:txBody>
      </p:sp>
      <p:sp>
        <p:nvSpPr>
          <p:cNvPr id="11" name="Content Placeholder 2"/>
          <p:cNvSpPr>
            <a:spLocks noGrp="1"/>
          </p:cNvSpPr>
          <p:nvPr>
            <p:ph sz="quarter" idx="13" hasCustomPrompt="1"/>
          </p:nvPr>
        </p:nvSpPr>
        <p:spPr>
          <a:xfrm>
            <a:off x="12768265" y="2582550"/>
            <a:ext cx="3629341" cy="2924811"/>
          </a:xfrm>
          <a:prstGeom prst="rect">
            <a:avLst/>
          </a:prstGeom>
        </p:spPr>
        <p:txBody>
          <a:bodyPr lIns="72000" tIns="36000"/>
          <a:lstStyle>
            <a:lvl1pPr>
              <a:defRPr sz="2667"/>
            </a:lvl1pPr>
            <a:lvl2pPr>
              <a:defRPr sz="2667"/>
            </a:lvl2pPr>
            <a:lvl3pPr>
              <a:defRPr sz="2667"/>
            </a:lvl3pPr>
            <a:lvl4pPr>
              <a:defRPr sz="2667"/>
            </a:lvl4pPr>
            <a:lvl5pPr>
              <a:defRPr sz="2667"/>
            </a:lvl5pPr>
          </a:lstStyle>
          <a:p>
            <a:pPr lvl="0"/>
            <a:r>
              <a:rPr lang="en-US" dirty="0"/>
              <a:t>For heading, use Ericsson Hilda in bold. For copy and bullets, use E. Hilda.</a:t>
            </a:r>
          </a:p>
          <a:p>
            <a:pPr lvl="0"/>
            <a:r>
              <a:rPr lang="en-US" dirty="0"/>
              <a:t>First level</a:t>
            </a:r>
          </a:p>
          <a:p>
            <a:pPr lvl="1"/>
            <a:r>
              <a:rPr lang="en-US" dirty="0"/>
              <a:t>Second level</a:t>
            </a:r>
          </a:p>
          <a:p>
            <a:pPr lvl="3"/>
            <a:endParaRPr lang="en-US" dirty="0"/>
          </a:p>
        </p:txBody>
      </p:sp>
      <p:sp>
        <p:nvSpPr>
          <p:cNvPr id="13" name="Title_SM">
            <a:extLst>
              <a:ext uri="{FF2B5EF4-FFF2-40B4-BE49-F238E27FC236}">
                <a16:creationId xmlns:a16="http://schemas.microsoft.com/office/drawing/2014/main" id="{99858DC4-E787-41D2-A613-961D60F89117}"/>
              </a:ext>
            </a:extLst>
          </p:cNvPr>
          <p:cNvSpPr>
            <a:spLocks noGrp="1" noChangeArrowheads="1"/>
          </p:cNvSpPr>
          <p:nvPr>
            <p:ph type="title" hasCustomPrompt="1"/>
          </p:nvPr>
        </p:nvSpPr>
        <p:spPr bwMode="auto">
          <a:xfrm>
            <a:off x="671199"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lvl1pPr>
              <a:defRPr/>
            </a:lvl1pPr>
          </a:lstStyle>
          <a:p>
            <a:pPr lvl="0"/>
            <a:r>
              <a:rPr lang="en-US" dirty="0"/>
              <a:t>Slide title, Ericsson Hilda Light 40pt, Ericsson Black, max 2-lines</a:t>
            </a:r>
          </a:p>
        </p:txBody>
      </p:sp>
    </p:spTree>
    <p:extLst>
      <p:ext uri="{BB962C8B-B14F-4D97-AF65-F5344CB8AC3E}">
        <p14:creationId xmlns:p14="http://schemas.microsoft.com/office/powerpoint/2010/main" val="143698819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Black logo end slide">
    <p:spTree>
      <p:nvGrpSpPr>
        <p:cNvPr id="1" name=""/>
        <p:cNvGrpSpPr/>
        <p:nvPr/>
      </p:nvGrpSpPr>
      <p:grpSpPr>
        <a:xfrm>
          <a:off x="0" y="0"/>
          <a:ext cx="0" cy="0"/>
          <a:chOff x="0" y="0"/>
          <a:chExt cx="0" cy="0"/>
        </a:xfrm>
      </p:grpSpPr>
      <p:sp>
        <p:nvSpPr>
          <p:cNvPr id="9" name="SubTitle_TM">
            <a:extLst>
              <a:ext uri="{FF2B5EF4-FFF2-40B4-BE49-F238E27FC236}">
                <a16:creationId xmlns:a16="http://schemas.microsoft.com/office/drawing/2014/main" id="{B200748E-0B61-48E1-8B47-504C30250995}"/>
              </a:ext>
            </a:extLst>
          </p:cNvPr>
          <p:cNvSpPr>
            <a:spLocks noGrp="1" noChangeArrowheads="1"/>
          </p:cNvSpPr>
          <p:nvPr>
            <p:ph type="subTitle" idx="1" hasCustomPrompt="1"/>
          </p:nvPr>
        </p:nvSpPr>
        <p:spPr>
          <a:xfrm>
            <a:off x="4300543" y="5814571"/>
            <a:ext cx="8467725" cy="486461"/>
          </a:xfrm>
          <a:prstGeom prst="rect">
            <a:avLst/>
          </a:prstGeom>
        </p:spPr>
        <p:txBody>
          <a:bodyPr rIns="0" anchor="ctr"/>
          <a:lstStyle>
            <a:lvl1pPr marL="0" indent="0" algn="ctr">
              <a:lnSpc>
                <a:spcPct val="100000"/>
              </a:lnSpc>
              <a:spcBef>
                <a:spcPts val="0"/>
              </a:spcBef>
              <a:buFont typeface="Ericsson Hilda Light" charset="0"/>
              <a:buNone/>
              <a:defRPr sz="2667" baseline="0">
                <a:solidFill>
                  <a:schemeClr val="tx1"/>
                </a:solidFill>
                <a:latin typeface="+mn-lt"/>
              </a:defRPr>
            </a:lvl1pPr>
          </a:lstStyle>
          <a:p>
            <a:r>
              <a:rPr lang="en-US" dirty="0"/>
              <a:t>ericsson.com/related-</a:t>
            </a:r>
            <a:r>
              <a:rPr lang="en-US" dirty="0" err="1"/>
              <a:t>url</a:t>
            </a:r>
            <a:endParaRPr lang="en-US" dirty="0"/>
          </a:p>
        </p:txBody>
      </p:sp>
      <p:pic>
        <p:nvPicPr>
          <p:cNvPr id="6" name="Graphic 5">
            <a:extLst>
              <a:ext uri="{FF2B5EF4-FFF2-40B4-BE49-F238E27FC236}">
                <a16:creationId xmlns:a16="http://schemas.microsoft.com/office/drawing/2014/main" id="{8979B00C-7C1F-4F17-8D52-31D787A1234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09656" y="3995769"/>
            <a:ext cx="1628403" cy="1628403"/>
          </a:xfrm>
          <a:prstGeom prst="rect">
            <a:avLst/>
          </a:prstGeom>
        </p:spPr>
      </p:pic>
    </p:spTree>
    <p:extLst>
      <p:ext uri="{BB962C8B-B14F-4D97-AF65-F5344CB8AC3E}">
        <p14:creationId xmlns:p14="http://schemas.microsoft.com/office/powerpoint/2010/main" val="57616851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White logo end slide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AEBC62E-40C0-43CF-98DC-55F7A1D1FD31}"/>
              </a:ext>
            </a:extLst>
          </p:cNvPr>
          <p:cNvSpPr/>
          <p:nvPr userDrawn="1"/>
        </p:nvSpPr>
        <p:spPr bwMode="auto">
          <a:xfrm>
            <a:off x="0" y="0"/>
            <a:ext cx="17068800" cy="9601200"/>
          </a:xfrm>
          <a:prstGeom prst="rect">
            <a:avLst/>
          </a:prstGeom>
          <a:solidFill>
            <a:schemeClr val="tx1"/>
          </a:solidFill>
          <a:ln w="12700" cap="flat" cmpd="sng" algn="ctr">
            <a:noFill/>
            <a:prstDash val="solid"/>
            <a:round/>
            <a:headEnd type="none" w="med" len="med"/>
            <a:tailEnd type="none" w="med" len="med"/>
          </a:ln>
          <a:effectLst/>
        </p:spPr>
        <p:txBody>
          <a:bodyPr rot="0" spcFirstLastPara="0" vertOverflow="overflow" horzOverflow="overflow" vert="horz" wrap="square" lIns="121920" tIns="60960" rIns="121920" bIns="60960" numCol="1" spcCol="0" rtlCol="0" fromWordArt="0" anchor="t" anchorCtr="0" forceAA="0" compatLnSpc="1">
            <a:prstTxWarp prst="textNoShape">
              <a:avLst/>
            </a:prstTxWarp>
            <a:noAutofit/>
          </a:bodyPr>
          <a:lstStyle/>
          <a:p>
            <a:pPr marL="0" marR="0" indent="0" algn="l" defTabSz="1219109" rtl="0" eaLnBrk="1" fontAlgn="base" latinLnBrk="0" hangingPunct="1">
              <a:lnSpc>
                <a:spcPct val="100000"/>
              </a:lnSpc>
              <a:spcBef>
                <a:spcPct val="50000"/>
              </a:spcBef>
              <a:spcAft>
                <a:spcPct val="0"/>
              </a:spcAft>
              <a:buClrTx/>
              <a:buSzTx/>
              <a:buFontTx/>
              <a:buNone/>
              <a:tabLst/>
            </a:pPr>
            <a:endParaRPr kumimoji="0" lang="en-US" sz="2667" b="0" i="0" u="none" strike="noStrike" cap="none" normalizeH="0" baseline="0" dirty="0" err="1">
              <a:ln>
                <a:noFill/>
              </a:ln>
              <a:solidFill>
                <a:schemeClr val="bg1"/>
              </a:solidFill>
              <a:effectLst/>
              <a:latin typeface="+mn-lt"/>
            </a:endParaRPr>
          </a:p>
        </p:txBody>
      </p:sp>
      <p:sp>
        <p:nvSpPr>
          <p:cNvPr id="9" name="SubTitle_TM">
            <a:extLst>
              <a:ext uri="{FF2B5EF4-FFF2-40B4-BE49-F238E27FC236}">
                <a16:creationId xmlns:a16="http://schemas.microsoft.com/office/drawing/2014/main" id="{B200748E-0B61-48E1-8B47-504C30250995}"/>
              </a:ext>
            </a:extLst>
          </p:cNvPr>
          <p:cNvSpPr>
            <a:spLocks noGrp="1" noChangeArrowheads="1"/>
          </p:cNvSpPr>
          <p:nvPr>
            <p:ph type="subTitle" idx="1" hasCustomPrompt="1"/>
          </p:nvPr>
        </p:nvSpPr>
        <p:spPr>
          <a:xfrm>
            <a:off x="4300543" y="5814571"/>
            <a:ext cx="8467725" cy="486461"/>
          </a:xfrm>
          <a:prstGeom prst="rect">
            <a:avLst/>
          </a:prstGeom>
        </p:spPr>
        <p:txBody>
          <a:bodyPr rIns="0" anchor="ctr"/>
          <a:lstStyle>
            <a:lvl1pPr marL="0" indent="0" algn="ctr">
              <a:lnSpc>
                <a:spcPct val="100000"/>
              </a:lnSpc>
              <a:spcBef>
                <a:spcPts val="0"/>
              </a:spcBef>
              <a:buFont typeface="Ericsson Hilda Light" charset="0"/>
              <a:buNone/>
              <a:defRPr sz="2667" baseline="0">
                <a:solidFill>
                  <a:schemeClr val="bg1"/>
                </a:solidFill>
                <a:latin typeface="+mn-lt"/>
              </a:defRPr>
            </a:lvl1pPr>
          </a:lstStyle>
          <a:p>
            <a:r>
              <a:rPr lang="en-US" dirty="0"/>
              <a:t>ericsson.com/related-</a:t>
            </a:r>
            <a:r>
              <a:rPr lang="en-US" dirty="0" err="1"/>
              <a:t>url</a:t>
            </a:r>
            <a:endParaRPr lang="en-US" dirty="0"/>
          </a:p>
        </p:txBody>
      </p:sp>
      <p:pic>
        <p:nvPicPr>
          <p:cNvPr id="4" name="Graphic 3">
            <a:extLst>
              <a:ext uri="{FF2B5EF4-FFF2-40B4-BE49-F238E27FC236}">
                <a16:creationId xmlns:a16="http://schemas.microsoft.com/office/drawing/2014/main" id="{ACE90D21-D589-4F0A-88B0-94229A40F015}"/>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711919" y="3979183"/>
            <a:ext cx="1644981" cy="1644982"/>
          </a:xfrm>
          <a:prstGeom prst="rect">
            <a:avLst/>
          </a:prstGeom>
        </p:spPr>
      </p:pic>
    </p:spTree>
    <p:extLst>
      <p:ext uri="{BB962C8B-B14F-4D97-AF65-F5344CB8AC3E}">
        <p14:creationId xmlns:p14="http://schemas.microsoft.com/office/powerpoint/2010/main" val="68536104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Embedded characters">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9AF35DD-3E5E-42CB-AFA5-5E09E14F72A4}"/>
              </a:ext>
            </a:extLst>
          </p:cNvPr>
          <p:cNvSpPr txBox="1"/>
          <p:nvPr userDrawn="1"/>
        </p:nvSpPr>
        <p:spPr bwMode="auto">
          <a:xfrm>
            <a:off x="671198" y="200066"/>
            <a:ext cx="15726407" cy="8955459"/>
          </a:xfrm>
          <a:prstGeom prst="rect">
            <a:avLst/>
          </a:prstGeom>
          <a:noFill/>
          <a:ln w="9525">
            <a:noFill/>
            <a:miter lim="800000"/>
            <a:headEnd/>
            <a:tailEnd/>
          </a:ln>
        </p:spPr>
        <p:txBody>
          <a:bodyPr vert="horz" wrap="square" lIns="96000" tIns="48000" rIns="0" bIns="0" numCol="1" rtlCol="0" anchor="t" anchorCtr="0" compatLnSpc="1">
            <a:prstTxWarp prst="textNoShape">
              <a:avLst/>
            </a:prstTxWarp>
            <a:spAutoFit/>
          </a:bodyPr>
          <a:lstStyle/>
          <a:p>
            <a:pPr marL="0" indent="0">
              <a:buClr>
                <a:schemeClr val="tx1"/>
              </a:buClr>
              <a:buFont typeface="Ericsson Hilda Light" panose="00000400000000000000" pitchFamily="2" charset="0"/>
              <a:buNone/>
            </a:pPr>
            <a:r>
              <a:rPr lang="en-US" sz="1867" b="1" dirty="0">
                <a:solidFill>
                  <a:schemeClr val="tx1"/>
                </a:solidFill>
              </a:rPr>
              <a:t>This Master Slide is to ensure that all our characters are embedded with the presentation. Should not be used in a presentation.</a:t>
            </a:r>
          </a:p>
          <a:p>
            <a:pPr marL="0" indent="0">
              <a:buClr>
                <a:schemeClr val="tx1"/>
              </a:buClr>
              <a:buFont typeface="Ericsson Hilda Light" panose="00000400000000000000" pitchFamily="2" charset="0"/>
              <a:buNone/>
            </a:pPr>
            <a:endParaRPr lang="en-US" sz="1867" b="1" dirty="0">
              <a:solidFill>
                <a:schemeClr val="tx1"/>
              </a:solidFill>
            </a:endParaRPr>
          </a:p>
          <a:p>
            <a:pPr marL="0" indent="0">
              <a:buClr>
                <a:schemeClr val="tx1"/>
              </a:buClr>
              <a:buFont typeface="Ericsson Hilda Light" panose="00000400000000000000" pitchFamily="2" charset="0"/>
              <a:buNone/>
            </a:pPr>
            <a:r>
              <a:rPr lang="en-US" sz="1867" dirty="0">
                <a:solidFill>
                  <a:schemeClr val="tx1"/>
                </a:solidFill>
              </a:rPr>
              <a:t>!"#$%&amp;'()*+,./0123456789:;&lt;=&gt;?@ABCDEFGHIJKLMNOPQRSTUVWXYZ[\]^_`</a:t>
            </a:r>
            <a:r>
              <a:rPr lang="en-US" sz="1867" dirty="0" err="1">
                <a:solidFill>
                  <a:schemeClr val="tx1"/>
                </a:solidFill>
              </a:rPr>
              <a:t>abcdefghijklmnopqrstuvwxyz</a:t>
            </a:r>
            <a:r>
              <a:rPr lang="en-US" sz="1867" dirty="0">
                <a:solidFill>
                  <a:schemeClr val="tx1"/>
                </a:solidFill>
              </a:rPr>
              <a:t>{|}~¡¢£¤¥¦§¨©ª«¬®¯°±²³´¶·¸¹º»¼½ÀÁÂÃÄÅÆÇÈËÌÍÎÏÐÑÒÓÔÕÖ×ØÙÚÛÜÝÞßàáâãäåæçèéêëìíîïðñòóôõö÷øùúûüýþÿĀāĂăąĆćĊċČčĎďĐđĒĖėĘęĚěĞğĠġĢģĪīĮįİıĶķĹĺĻļĽľŁłŃńŅņŇňŌŐőŒœŔŕŖŗŘřŚśŞşŠšŢţŤťŪūŮůŰűŲųŴŵŶŷŸŹźŻżŽžƒȘșˆˇ˘˙˚˛˜˝</a:t>
            </a:r>
            <a:r>
              <a:rPr lang="en-US" sz="1867" dirty="0" err="1">
                <a:solidFill>
                  <a:schemeClr val="tx1"/>
                </a:solidFill>
              </a:rPr>
              <a:t>ẀẁẃẄẅỲỳ</a:t>
            </a:r>
            <a:r>
              <a:rPr lang="en-US" sz="1867" dirty="0">
                <a:solidFill>
                  <a:schemeClr val="tx1"/>
                </a:solidFill>
              </a:rPr>
              <a:t>‘’‚“”„†‡•…‰‹›⁄€™ĀĀĂĂĄĄĆĆĊĊČČĎĎĐĐĒĒĖĖĘĘĚĚĞĞĠĠĢĢĪĪĮĮİĶĶĹĹĻĻĽĽŃŃŅŅŇŇŌŌŐŐŔŔŖŖŘŘŚŚŞŞŢŢŤŤŪŪŮŮŰŰŲŲŴŴŶŶŹŹŻŻȘș−≤≥</a:t>
            </a:r>
            <a:r>
              <a:rPr lang="en-US" sz="1867" dirty="0" err="1">
                <a:solidFill>
                  <a:schemeClr val="tx1"/>
                </a:solidFill>
              </a:rPr>
              <a:t>ﬁﬂΆΈΉΊΌΎΏΐΑΒΓΕΖΗΘΙΚΛΜΝΞΟΠΡΣΤΥΦΧΨΪΫΆΈΉΊΰ</a:t>
            </a:r>
            <a:r>
              <a:rPr lang="en-US" sz="1867" dirty="0">
                <a:solidFill>
                  <a:schemeClr val="tx1"/>
                </a:solidFill>
              </a:rPr>
              <a:t>αβγδεζηθικλνξορςΣΤΥΦΧΨΩΪΫΌΎΏЁЂЃЄЅІЇЈЉЊЋЌЎЏАБВГДЕЖЗИЙКЛМНОПРСТУФХЦЧШЩЪЫЬЭЮЯАБВГДЕЖЗИЙКЛМНОПРСТУФХЦЧШЩЪЫЬЭЮЯЁЂЃЄЅІЇЈЉЊЋЌЎЏѢѢѲѲѴѴҐҐәǽẀẁẂẃẄẅỲỳ№—–-</a:t>
            </a:r>
          </a:p>
          <a:p>
            <a:pPr marL="0" marR="0" lvl="0" indent="0" algn="l" defTabSz="1219109"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endParaRPr lang="en-US" sz="1867" dirty="0">
              <a:solidFill>
                <a:schemeClr val="tx1"/>
              </a:solidFill>
            </a:endParaRPr>
          </a:p>
          <a:p>
            <a:pPr marL="0" marR="0" lvl="0" indent="0" algn="l" defTabSz="1219109"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r>
              <a:rPr lang="en-US" sz="1867" b="1" dirty="0">
                <a:solidFill>
                  <a:schemeClr val="tx1"/>
                </a:solidFill>
              </a:rPr>
              <a:t>!"#$%&amp;'()*+,./0123456789:;&lt;=&gt;?@ABCDEFGHIJKLMNOPQRSTUVWXYZ[\]^_`</a:t>
            </a:r>
            <a:r>
              <a:rPr lang="en-US" sz="1867" b="1" dirty="0" err="1">
                <a:solidFill>
                  <a:schemeClr val="tx1"/>
                </a:solidFill>
              </a:rPr>
              <a:t>abcdefghijklmnopqrstuvwxyz</a:t>
            </a:r>
            <a:r>
              <a:rPr lang="en-US" sz="1867" b="1" dirty="0">
                <a:solidFill>
                  <a:schemeClr val="tx1"/>
                </a:solidFill>
              </a:rPr>
              <a:t>{|}~¡¢£¤¥¦§¨©ª«¬®¯°±²³´¶·¸¹º»¼½ÀÁÂÃÄÅÆÇÈËÌÍÎÏÐÑÒÓÔÕÖ×ØÙÚÛÜÝÞßàáâãäåæçèéêëìíîïðñòóôõö÷øùúûüýþÿĀāĂăąĆćĊċČčĎďĐđĒĖėĘęĚěĞğĠġĢģĪīĮįİıĶķĹĺĻļĽľŁłŃńŅņŇňŌŐőŒœŔŕŖŗŘřŚśŞşŠšŢţŤťŪūŮůŰűŲųŴŵŶŷŸŹźŻżŽžƒȘșˆˇ˘˙˚˛˜˝</a:t>
            </a:r>
            <a:r>
              <a:rPr lang="en-US" sz="1867" b="1" dirty="0" err="1">
                <a:solidFill>
                  <a:schemeClr val="tx1"/>
                </a:solidFill>
              </a:rPr>
              <a:t>ẀẁẃẄẅỲỳ</a:t>
            </a:r>
            <a:r>
              <a:rPr lang="en-US" sz="1867" b="1" dirty="0">
                <a:solidFill>
                  <a:schemeClr val="tx1"/>
                </a:solidFill>
              </a:rPr>
              <a:t>‘’‚“”„†‡•…‰‹›⁄€™ĀĀĂĂĄĄĆĆĊĊČČĎĎĐĐĒĒĖĖĘĘĚĚĞĞĠĠĢĢĪĪĮĮİĶĶĹĹĻĻĽĽŃŃŅŅŇŇŌŌŐŐŔŔŖŖŘŘŚŚŞŞŢŢŤŤŪŪŮŮŰŰŲŲŴŴŶŶŹŹŻŻȘș−≤≥</a:t>
            </a:r>
            <a:r>
              <a:rPr lang="en-US" sz="1867" b="1" dirty="0" err="1">
                <a:solidFill>
                  <a:schemeClr val="tx1"/>
                </a:solidFill>
              </a:rPr>
              <a:t>ﬁﬂΆΈΉΊΌΎΏΐΑΒΓΕΖΗΘΙΚΛΜΝΞΟΠΡΣΤΥΦΧΨΪΫΆΈΉΊΰ</a:t>
            </a:r>
            <a:r>
              <a:rPr lang="en-US" sz="1867" b="1" dirty="0">
                <a:solidFill>
                  <a:schemeClr val="tx1"/>
                </a:solidFill>
              </a:rPr>
              <a:t>αβγδεζηθικλνξορςΣΤΥΦΧΨΩΪΫΌΎΏЁЂЃЄЅІЇЈЉЊЋЌЎЏАБВГДЕЖЗИЙКЛМНОПРСТУФХЦЧШЩЪЫЬЭЮЯАБВГДЕЖЗИЙКЛМНОПРСТУФХЦЧШЩЪЫЬЭЮЯЁЂЃЄЅІЇЈЉЊЋЌЎЏѢѢѲѲѴѴҐҐәǽẀẁẂẃẄẅỲỳ№—–-</a:t>
            </a:r>
          </a:p>
          <a:p>
            <a:pPr marL="0" marR="0" lvl="0" indent="0" algn="l" defTabSz="1219109"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endParaRPr lang="en-US" sz="1867" dirty="0">
              <a:solidFill>
                <a:schemeClr val="tx1"/>
              </a:solidFill>
            </a:endParaRPr>
          </a:p>
          <a:p>
            <a:pPr marL="0" marR="0" lvl="0" indent="0" algn="l" defTabSz="1219109"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r>
              <a:rPr lang="en-US" sz="1867" dirty="0">
                <a:solidFill>
                  <a:schemeClr val="tx1"/>
                </a:solidFill>
                <a:latin typeface="+mj-lt"/>
              </a:rPr>
              <a:t>!"#$%&amp;'()*+,./0123456789:;&lt;=&gt;?@ABCDEFGHIJKLMNOPQRSTUVWXYZ[\]^_`</a:t>
            </a:r>
            <a:r>
              <a:rPr lang="en-US" sz="1867" dirty="0" err="1">
                <a:solidFill>
                  <a:schemeClr val="tx1"/>
                </a:solidFill>
                <a:latin typeface="+mj-lt"/>
              </a:rPr>
              <a:t>abcdefghijklmnopqrstuvwxyz</a:t>
            </a:r>
            <a:r>
              <a:rPr lang="en-US" sz="1867" dirty="0">
                <a:solidFill>
                  <a:schemeClr val="tx1"/>
                </a:solidFill>
                <a:latin typeface="+mj-lt"/>
              </a:rPr>
              <a:t>{|}~¡¢£¤¥¦§¨©ª«¬®¯°±²³´¶·¸¹º»¼½ÀÁÂÃÄÅÆÇÈËÌÍÎÏÐÑÒÓÔÕÖ×ØÙÚÛÜÝÞßàáâãäåæçèéêëìíîïðñòóôõö÷øùúûüýþÿĀāĂăąĆćĊċ</a:t>
            </a:r>
            <a:r>
              <a:rPr lang="en-US" sz="1867" kern="1200" dirty="0">
                <a:solidFill>
                  <a:schemeClr val="tx1"/>
                </a:solidFill>
                <a:latin typeface="+mn-lt"/>
                <a:ea typeface="+mn-ea"/>
                <a:cs typeface="+mn-cs"/>
              </a:rPr>
              <a:t>Čč</a:t>
            </a:r>
            <a:r>
              <a:rPr lang="en-US" sz="1867" dirty="0">
                <a:solidFill>
                  <a:schemeClr val="tx1"/>
                </a:solidFill>
                <a:latin typeface="+mj-lt"/>
              </a:rPr>
              <a:t>ĎďĐđĒĖėĘęĚěĞğĠġĢģĪīĮįİıĶķĹĺĻļĽľŁłŃńŅņŇňŌŐőŒœŔŕŖŗŘřŚśŞşŠšŢţŤťŪūŮůŰűŲųŴŵŶŷŸŹźŻżŽžƒȘșˆˇ˘˙˚˛˜˝</a:t>
            </a:r>
            <a:r>
              <a:rPr lang="en-US" sz="1867" dirty="0" err="1">
                <a:solidFill>
                  <a:schemeClr val="tx1"/>
                </a:solidFill>
                <a:latin typeface="+mj-lt"/>
              </a:rPr>
              <a:t>ẀẁẃẄẅỲỳ</a:t>
            </a:r>
            <a:r>
              <a:rPr lang="en-US" sz="1867" dirty="0">
                <a:solidFill>
                  <a:schemeClr val="tx1"/>
                </a:solidFill>
                <a:latin typeface="+mj-lt"/>
              </a:rPr>
              <a:t>‘’‚“”„†‡•…‰‹›⁄€™ĀĀĂĂĄĄĆĆĊĊČČĎĎĐĐĒĒĖĖĘĘĚĚĞĞĠĠĢĢĪĪĮĮİĶĶĹĹĻĻĽĽŃŃŅŅŇŇŌŌŐŐŔŔŖŖŘŘŚŚŞŞŢŢŤŤŪŪŮŮŰŰŲŲŴŴŶŶŹŹŻŻȘș−≤≥</a:t>
            </a:r>
            <a:r>
              <a:rPr lang="en-US" sz="1867" dirty="0" err="1">
                <a:solidFill>
                  <a:schemeClr val="tx1"/>
                </a:solidFill>
                <a:latin typeface="+mj-lt"/>
              </a:rPr>
              <a:t>ﬁﬂΆΈΉΊΌΎΏΐΑΒΓΕΖΗΘΙΚΛΜΝΞΟΠΡΣΤΥΦΧΨΪΫΆΈΉΊΰ</a:t>
            </a:r>
            <a:r>
              <a:rPr lang="en-US" sz="1867" dirty="0">
                <a:solidFill>
                  <a:schemeClr val="tx1"/>
                </a:solidFill>
                <a:latin typeface="+mj-lt"/>
              </a:rPr>
              <a:t>αβγδεζηθικλνξορςΣΤΥΦΧΨΩΪΫΌΎΏЁЂЃЄЅІЇЈЉЊЋЌЎЏАБВГДЕЖЗИЙКЛМНОПРСТУФХЦЧШЩЪЫЬЭЮЯАБВГДЕЖЗИЙКЛМНОПРСТУФХЦЧШЩЪЫЬЭЮЯЁЂЃЄЅІЇЈЉЊЋЌЎЏѢѢѲѲѴѴҐҐәǽẀẁẂẃẄẅỲỳ№—–-</a:t>
            </a:r>
          </a:p>
          <a:p>
            <a:pPr marL="0" marR="0" lvl="0" indent="0" algn="l" defTabSz="1219109"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endParaRPr lang="en-US" sz="1867" dirty="0">
              <a:solidFill>
                <a:schemeClr val="tx1"/>
              </a:solidFill>
            </a:endParaRPr>
          </a:p>
          <a:p>
            <a:pPr marL="0" marR="0" lvl="0" indent="0" algn="l" defTabSz="1219109"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r>
              <a:rPr lang="en-US" sz="1867" b="1" dirty="0">
                <a:solidFill>
                  <a:schemeClr val="tx1"/>
                </a:solidFill>
                <a:latin typeface="+mj-lt"/>
              </a:rPr>
              <a:t>!"#$%&amp;'()*+,./0123456789:;&lt;=&gt;?@ABCDEFGHIJKLMNOPQRSTUVWXYZ[\]^_`</a:t>
            </a:r>
            <a:r>
              <a:rPr lang="en-US" sz="1867" b="1" dirty="0" err="1">
                <a:solidFill>
                  <a:schemeClr val="tx1"/>
                </a:solidFill>
                <a:latin typeface="+mj-lt"/>
              </a:rPr>
              <a:t>abcdefghijklmnopqrstuvwxyz</a:t>
            </a:r>
            <a:r>
              <a:rPr lang="en-US" sz="1867" b="1" dirty="0">
                <a:solidFill>
                  <a:schemeClr val="tx1"/>
                </a:solidFill>
                <a:latin typeface="+mj-lt"/>
              </a:rPr>
              <a:t>{|}~¡¢£¤¥¦§¨©ª«¬®¯°±²³´¶·¸¹º»¼½ÀÁÂÃÄÅÆÇÈËÌÍÎÏÐÑÒÓÔÕÖ×ØÙÚÛÜÝÞßàáâãäåæçèéêëìíîïðñòóôõö÷øùúûüýþÿĀāĂăąĆćĊċ</a:t>
            </a:r>
            <a:r>
              <a:rPr lang="en-US" sz="1867" b="1" kern="1200" dirty="0">
                <a:solidFill>
                  <a:schemeClr val="tx1"/>
                </a:solidFill>
                <a:latin typeface="+mn-lt"/>
                <a:ea typeface="+mn-ea"/>
                <a:cs typeface="+mn-cs"/>
              </a:rPr>
              <a:t>Čč</a:t>
            </a:r>
            <a:r>
              <a:rPr lang="en-US" sz="1867" b="1" dirty="0">
                <a:solidFill>
                  <a:schemeClr val="tx1"/>
                </a:solidFill>
                <a:latin typeface="+mj-lt"/>
              </a:rPr>
              <a:t>ĎďĐđĒĖėĘęĚěĞğĠġĢģĪīĮįİıĶķĹĺĻļĽľŁłŃńŅņŇňŌŐőŒœŔŕŖŗŘřŚśŞşŠšŢţŤťŪūŮůŰűŲųŴŵŶŷŸŹźŻżŽžƒȘșˆˇ˘˙˚˛˜˝</a:t>
            </a:r>
            <a:r>
              <a:rPr lang="en-US" sz="1867" b="1" dirty="0" err="1">
                <a:solidFill>
                  <a:schemeClr val="tx1"/>
                </a:solidFill>
                <a:latin typeface="+mj-lt"/>
              </a:rPr>
              <a:t>ẀẁẃẄẅỲỳ</a:t>
            </a:r>
            <a:r>
              <a:rPr lang="en-US" sz="1867" b="1" dirty="0">
                <a:solidFill>
                  <a:schemeClr val="tx1"/>
                </a:solidFill>
                <a:latin typeface="+mj-lt"/>
              </a:rPr>
              <a:t>‘’‚“”„†‡•…‰‹›⁄€™ĀĀĂĂĄĄĆĆĊĊČČĎĎĐĐĒĒĖĖĘĘĚĚĞĞĠĠĢĢĪĪĮĮİĶĶĹĹĻĻĽĽŃŃŅŅŇŇŌŌŐŐŔŔŖŖŘŘŚŚŞŞŢŢŤŤŪŪŮŮŰŰŲŲŴŴŶŶŹŹŻŻȘș−≤≥</a:t>
            </a:r>
            <a:r>
              <a:rPr lang="en-US" sz="1867" b="1" dirty="0" err="1">
                <a:solidFill>
                  <a:schemeClr val="tx1"/>
                </a:solidFill>
                <a:latin typeface="+mj-lt"/>
              </a:rPr>
              <a:t>ﬁﬂΆΈΉΊΌΎΏΐΑΒΓΕΖΗΘΙΚΛΜΝΞΟΠΡΣΤΥΦΧΨΪΫΆΈΉΊΰ</a:t>
            </a:r>
            <a:r>
              <a:rPr lang="en-US" sz="1867" b="1" dirty="0">
                <a:solidFill>
                  <a:schemeClr val="tx1"/>
                </a:solidFill>
                <a:latin typeface="+mj-lt"/>
              </a:rPr>
              <a:t>αβγδεζηθικλνξορςΣΤΥΦΧΨΩΪΫΌΎΏЁЂЃЄЅІЇЈЉЊЋЌЎЏАБВГДЕЖЗИЙКЛМНОПРСТУФХЦЧШЩЪЫЬЭЮЯАБВГДЕЖЗИЙКЛМНОПРСТУФХЦЧШЩЪЫЬЭЮЯЁЂЃЄЅІЇЈЉЊЋЌЎЏѢѢѲѲѴѴҐҐәǽẀẁẂẃẄẅỲỳ№—–-</a:t>
            </a:r>
          </a:p>
          <a:p>
            <a:pPr marL="0" marR="0" lvl="0" indent="0" algn="l" defTabSz="1219109"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endParaRPr lang="en-US" sz="1867" b="1" dirty="0">
              <a:solidFill>
                <a:schemeClr val="tx1"/>
              </a:solidFill>
              <a:latin typeface="Ericsson Technical Icons" panose="00000500000000000000" pitchFamily="2" charset="0"/>
            </a:endParaRPr>
          </a:p>
          <a:p>
            <a:pPr marL="0" marR="0" lvl="0" indent="0" algn="l" defTabSz="1219109" rtl="0" eaLnBrk="1" fontAlgn="auto" latinLnBrk="0" hangingPunct="1">
              <a:lnSpc>
                <a:spcPct val="100000"/>
              </a:lnSpc>
              <a:spcBef>
                <a:spcPts val="0"/>
              </a:spcBef>
              <a:spcAft>
                <a:spcPts val="0"/>
              </a:spcAft>
              <a:buClr>
                <a:schemeClr val="tx1"/>
              </a:buClr>
              <a:buSzTx/>
              <a:buFont typeface="Ericsson Hilda Light" panose="00000400000000000000" pitchFamily="2" charset="0"/>
              <a:buNone/>
              <a:tabLst/>
              <a:defRPr/>
            </a:pPr>
            <a:r>
              <a:rPr lang="en-US" sz="1867" b="1" dirty="0">
                <a:solidFill>
                  <a:schemeClr val="tx1"/>
                </a:solidFill>
                <a:latin typeface="Ericsson Technical Icons" panose="00000500000000000000" pitchFamily="2" charset="0"/>
              </a:rPr>
              <a:t>B C D F G H I L M O P R S W X b c d f g h I l m o p r s w x</a:t>
            </a:r>
            <a:endParaRPr lang="en-US" sz="1867" b="1" dirty="0">
              <a:solidFill>
                <a:schemeClr val="tx1"/>
              </a:solidFill>
              <a:latin typeface="+mj-lt"/>
            </a:endParaRPr>
          </a:p>
        </p:txBody>
      </p:sp>
    </p:spTree>
    <p:extLst>
      <p:ext uri="{BB962C8B-B14F-4D97-AF65-F5344CB8AC3E}">
        <p14:creationId xmlns:p14="http://schemas.microsoft.com/office/powerpoint/2010/main" val="1410470591"/>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D83F1-1CBF-4D47-8DAA-625E5A58B3A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E24CCC-F2CA-4EA7-B990-BAAE1BEE6E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3AA8B9-8884-4423-AF6F-8C7B265C534A}"/>
              </a:ext>
            </a:extLst>
          </p:cNvPr>
          <p:cNvSpPr>
            <a:spLocks noGrp="1"/>
          </p:cNvSpPr>
          <p:nvPr>
            <p:ph type="dt" sz="half" idx="10"/>
          </p:nvPr>
        </p:nvSpPr>
        <p:spPr/>
        <p:txBody>
          <a:bodyPr/>
          <a:lstStyle/>
          <a:p>
            <a:fld id="{6109BB77-8F36-4906-ADB0-9D833F154FDA}" type="datetimeFigureOut">
              <a:rPr lang="en-US" smtClean="0"/>
              <a:t>10/17/2018</a:t>
            </a:fld>
            <a:endParaRPr lang="en-US"/>
          </a:p>
        </p:txBody>
      </p:sp>
      <p:sp>
        <p:nvSpPr>
          <p:cNvPr id="5" name="Footer Placeholder 4">
            <a:extLst>
              <a:ext uri="{FF2B5EF4-FFF2-40B4-BE49-F238E27FC236}">
                <a16:creationId xmlns:a16="http://schemas.microsoft.com/office/drawing/2014/main" id="{8B4A4E4F-4A2A-4A58-B1BD-76C34FFD25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CFF066-364D-42DC-80DE-339BD9454329}"/>
              </a:ext>
            </a:extLst>
          </p:cNvPr>
          <p:cNvSpPr>
            <a:spLocks noGrp="1"/>
          </p:cNvSpPr>
          <p:nvPr>
            <p:ph type="sldNum" sz="quarter" idx="12"/>
          </p:nvPr>
        </p:nvSpPr>
        <p:spPr/>
        <p:txBody>
          <a:bodyPr/>
          <a:lstStyle/>
          <a:p>
            <a:fld id="{395EFA72-C541-4074-9D65-F59F6AEBDD9A}" type="slidenum">
              <a:rPr lang="en-US" smtClean="0"/>
              <a:t>‹#›</a:t>
            </a:fld>
            <a:endParaRPr lang="en-US"/>
          </a:p>
        </p:txBody>
      </p:sp>
    </p:spTree>
    <p:extLst>
      <p:ext uri="{BB962C8B-B14F-4D97-AF65-F5344CB8AC3E}">
        <p14:creationId xmlns:p14="http://schemas.microsoft.com/office/powerpoint/2010/main" val="3910459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Keynote Cover Page w. Bright Photo">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368127A-B068-4F16-BC03-AF06DDDB17AE}"/>
              </a:ext>
            </a:extLst>
          </p:cNvPr>
          <p:cNvSpPr>
            <a:spLocks noGrp="1"/>
          </p:cNvSpPr>
          <p:nvPr>
            <p:ph type="pic" sz="quarter" idx="10" hasCustomPrompt="1"/>
          </p:nvPr>
        </p:nvSpPr>
        <p:spPr>
          <a:xfrm>
            <a:off x="2" y="0"/>
            <a:ext cx="17068800" cy="9601200"/>
          </a:xfrm>
          <a:prstGeom prst="rect">
            <a:avLst/>
          </a:prstGeom>
          <a:solidFill>
            <a:schemeClr val="tx1">
              <a:lumMod val="10000"/>
              <a:lumOff val="90000"/>
            </a:schemeClr>
          </a:solidFill>
        </p:spPr>
        <p:txBody>
          <a:bodyPr anchor="ctr"/>
          <a:lstStyle>
            <a:lvl1pPr marL="0" indent="0" algn="ctr">
              <a:buNone/>
              <a:defRPr/>
            </a:lvl1pPr>
          </a:lstStyle>
          <a:p>
            <a:r>
              <a:rPr lang="en-US" dirty="0"/>
              <a:t>                                                                         Click icon to add a bright image</a:t>
            </a:r>
          </a:p>
        </p:txBody>
      </p:sp>
      <p:sp>
        <p:nvSpPr>
          <p:cNvPr id="9" name="Title_TM">
            <a:extLst>
              <a:ext uri="{FF2B5EF4-FFF2-40B4-BE49-F238E27FC236}">
                <a16:creationId xmlns:a16="http://schemas.microsoft.com/office/drawing/2014/main" id="{696C7C8F-5086-466A-8108-2FE0A8663D59}"/>
              </a:ext>
            </a:extLst>
          </p:cNvPr>
          <p:cNvSpPr>
            <a:spLocks noGrp="1" noChangeArrowheads="1"/>
          </p:cNvSpPr>
          <p:nvPr>
            <p:ph type="ctrTitle" hasCustomPrompt="1"/>
          </p:nvPr>
        </p:nvSpPr>
        <p:spPr>
          <a:xfrm>
            <a:off x="671199" y="666762"/>
            <a:ext cx="11694795" cy="3204209"/>
          </a:xfrm>
          <a:noFill/>
          <a:ln w="9525">
            <a:noFill/>
            <a:miter lim="800000"/>
            <a:headEnd/>
            <a:tailEnd/>
          </a:ln>
        </p:spPr>
        <p:txBody>
          <a:bodyPr anchor="t"/>
          <a:lstStyle>
            <a:lvl1pPr>
              <a:defRPr lang="en-US" sz="8000" b="0" dirty="0">
                <a:solidFill>
                  <a:schemeClr val="tx1"/>
                </a:solidFill>
              </a:defRPr>
            </a:lvl1pPr>
          </a:lstStyle>
          <a:p>
            <a:pPr lvl="0"/>
            <a:r>
              <a:rPr lang="en-US" dirty="0"/>
              <a:t>Keynote cover page, </a:t>
            </a:r>
            <a:br>
              <a:rPr lang="en-US" dirty="0"/>
            </a:br>
            <a:r>
              <a:rPr lang="en-US" dirty="0"/>
              <a:t>Ericsson Hilda Light 60pt, </a:t>
            </a:r>
            <a:br>
              <a:rPr lang="en-US" dirty="0"/>
            </a:br>
            <a:r>
              <a:rPr lang="en-US" dirty="0"/>
              <a:t>Ericsson Black, </a:t>
            </a:r>
            <a:br>
              <a:rPr lang="en-US" dirty="0"/>
            </a:br>
            <a:r>
              <a:rPr lang="en-US" dirty="0"/>
              <a:t>max 4-lines</a:t>
            </a:r>
          </a:p>
        </p:txBody>
      </p:sp>
      <p:sp>
        <p:nvSpPr>
          <p:cNvPr id="10" name="SubTitle_TM">
            <a:extLst>
              <a:ext uri="{FF2B5EF4-FFF2-40B4-BE49-F238E27FC236}">
                <a16:creationId xmlns:a16="http://schemas.microsoft.com/office/drawing/2014/main" id="{ED5DEA0B-CF0D-4EE6-B6A8-90BAF3DE8AF1}"/>
              </a:ext>
            </a:extLst>
          </p:cNvPr>
          <p:cNvSpPr>
            <a:spLocks noGrp="1" noChangeArrowheads="1"/>
          </p:cNvSpPr>
          <p:nvPr>
            <p:ph type="subTitle" idx="1" hasCustomPrompt="1"/>
          </p:nvPr>
        </p:nvSpPr>
        <p:spPr>
          <a:xfrm>
            <a:off x="671202" y="5809620"/>
            <a:ext cx="7660959" cy="2922588"/>
          </a:xfrm>
          <a:prstGeom prst="rect">
            <a:avLst/>
          </a:prstGeom>
        </p:spPr>
        <p:txBody>
          <a:bodyPr rIns="0" anchor="t"/>
          <a:lstStyle>
            <a:lvl1pPr marL="0" indent="0">
              <a:lnSpc>
                <a:spcPct val="100000"/>
              </a:lnSpc>
              <a:spcBef>
                <a:spcPts val="0"/>
              </a:spcBef>
              <a:buFont typeface="Ericsson Hilda Light" charset="0"/>
              <a:buNone/>
              <a:defRPr sz="2667" baseline="0">
                <a:solidFill>
                  <a:schemeClr val="tx1"/>
                </a:solidFill>
                <a:latin typeface="+mn-lt"/>
              </a:defRPr>
            </a:lvl1pPr>
          </a:lstStyle>
          <a:p>
            <a:r>
              <a:rPr lang="en-US" dirty="0"/>
              <a:t>Speaker,</a:t>
            </a:r>
            <a:br>
              <a:rPr lang="en-US" dirty="0"/>
            </a:br>
            <a:r>
              <a:rPr lang="en-US" dirty="0"/>
              <a:t>Ericsson Black, Ericsson Hilda 20pt</a:t>
            </a:r>
          </a:p>
        </p:txBody>
      </p:sp>
      <p:pic>
        <p:nvPicPr>
          <p:cNvPr id="6" name="Graphic 5">
            <a:extLst>
              <a:ext uri="{FF2B5EF4-FFF2-40B4-BE49-F238E27FC236}">
                <a16:creationId xmlns:a16="http://schemas.microsoft.com/office/drawing/2014/main" id="{E0F7625D-2507-407E-B5D2-5964ED88BA96}"/>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6633" y="666757"/>
            <a:ext cx="358445" cy="358445"/>
          </a:xfrm>
          <a:prstGeom prst="rect">
            <a:avLst/>
          </a:prstGeom>
        </p:spPr>
      </p:pic>
    </p:spTree>
    <p:extLst>
      <p:ext uri="{BB962C8B-B14F-4D97-AF65-F5344CB8AC3E}">
        <p14:creationId xmlns:p14="http://schemas.microsoft.com/office/powerpoint/2010/main" val="1177055427"/>
      </p:ext>
    </p:extLst>
  </p:cSld>
  <p:clrMapOvr>
    <a:masterClrMapping/>
  </p:clrMapOvr>
  <p:hf sldNum="0" hdr="0" ftr="0"/>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Keynote Cover Page w. Dark Photo">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8368127A-B068-4F16-BC03-AF06DDDB17AE}"/>
              </a:ext>
            </a:extLst>
          </p:cNvPr>
          <p:cNvSpPr>
            <a:spLocks noGrp="1"/>
          </p:cNvSpPr>
          <p:nvPr>
            <p:ph type="pic" sz="quarter" idx="10" hasCustomPrompt="1"/>
          </p:nvPr>
        </p:nvSpPr>
        <p:spPr>
          <a:xfrm>
            <a:off x="2" y="0"/>
            <a:ext cx="17068800" cy="9601200"/>
          </a:xfrm>
          <a:prstGeom prst="rect">
            <a:avLst/>
          </a:prstGeom>
          <a:solidFill>
            <a:schemeClr val="tx1"/>
          </a:solidFill>
        </p:spPr>
        <p:txBody>
          <a:bodyPr anchor="ctr"/>
          <a:lstStyle>
            <a:lvl1pPr marL="0" indent="0" algn="ctr">
              <a:buNone/>
              <a:defRPr>
                <a:solidFill>
                  <a:schemeClr val="bg1"/>
                </a:solidFill>
              </a:defRPr>
            </a:lvl1pPr>
          </a:lstStyle>
          <a:p>
            <a:r>
              <a:rPr lang="en-US" dirty="0"/>
              <a:t>                                                                      Click icon to add a dark image</a:t>
            </a:r>
          </a:p>
        </p:txBody>
      </p:sp>
      <p:sp>
        <p:nvSpPr>
          <p:cNvPr id="9" name="Title_TM">
            <a:extLst>
              <a:ext uri="{FF2B5EF4-FFF2-40B4-BE49-F238E27FC236}">
                <a16:creationId xmlns:a16="http://schemas.microsoft.com/office/drawing/2014/main" id="{696C7C8F-5086-466A-8108-2FE0A8663D59}"/>
              </a:ext>
            </a:extLst>
          </p:cNvPr>
          <p:cNvSpPr>
            <a:spLocks noGrp="1" noChangeArrowheads="1"/>
          </p:cNvSpPr>
          <p:nvPr>
            <p:ph type="ctrTitle" hasCustomPrompt="1"/>
          </p:nvPr>
        </p:nvSpPr>
        <p:spPr>
          <a:xfrm>
            <a:off x="671199" y="666762"/>
            <a:ext cx="11694795" cy="3204209"/>
          </a:xfrm>
          <a:noFill/>
          <a:ln w="9525">
            <a:noFill/>
            <a:miter lim="800000"/>
            <a:headEnd/>
            <a:tailEnd/>
          </a:ln>
        </p:spPr>
        <p:txBody>
          <a:bodyPr anchor="t"/>
          <a:lstStyle>
            <a:lvl1pPr>
              <a:defRPr lang="en-US" sz="8000" b="0" dirty="0">
                <a:solidFill>
                  <a:schemeClr val="bg1"/>
                </a:solidFill>
              </a:defRPr>
            </a:lvl1pPr>
          </a:lstStyle>
          <a:p>
            <a:pPr lvl="0"/>
            <a:r>
              <a:rPr lang="en-US" dirty="0"/>
              <a:t>Keynote cover cage, </a:t>
            </a:r>
            <a:br>
              <a:rPr lang="en-US" dirty="0"/>
            </a:br>
            <a:r>
              <a:rPr lang="en-US" dirty="0"/>
              <a:t>Ericsson Hilda Light 60pt, </a:t>
            </a:r>
            <a:br>
              <a:rPr lang="en-US" dirty="0"/>
            </a:br>
            <a:r>
              <a:rPr lang="en-US" dirty="0"/>
              <a:t>Ericsson White, </a:t>
            </a:r>
            <a:br>
              <a:rPr lang="en-US" dirty="0"/>
            </a:br>
            <a:r>
              <a:rPr lang="en-US" dirty="0"/>
              <a:t>max 4-lines</a:t>
            </a:r>
          </a:p>
        </p:txBody>
      </p:sp>
      <p:sp>
        <p:nvSpPr>
          <p:cNvPr id="10" name="SubTitle_TM">
            <a:extLst>
              <a:ext uri="{FF2B5EF4-FFF2-40B4-BE49-F238E27FC236}">
                <a16:creationId xmlns:a16="http://schemas.microsoft.com/office/drawing/2014/main" id="{ED5DEA0B-CF0D-4EE6-B6A8-90BAF3DE8AF1}"/>
              </a:ext>
            </a:extLst>
          </p:cNvPr>
          <p:cNvSpPr>
            <a:spLocks noGrp="1" noChangeArrowheads="1"/>
          </p:cNvSpPr>
          <p:nvPr>
            <p:ph type="subTitle" idx="1" hasCustomPrompt="1"/>
          </p:nvPr>
        </p:nvSpPr>
        <p:spPr>
          <a:xfrm>
            <a:off x="671202" y="5809620"/>
            <a:ext cx="7660959" cy="2922588"/>
          </a:xfrm>
          <a:prstGeom prst="rect">
            <a:avLst/>
          </a:prstGeom>
        </p:spPr>
        <p:txBody>
          <a:bodyPr rIns="0" anchor="t"/>
          <a:lstStyle>
            <a:lvl1pPr marL="0" indent="0">
              <a:lnSpc>
                <a:spcPct val="100000"/>
              </a:lnSpc>
              <a:spcBef>
                <a:spcPts val="0"/>
              </a:spcBef>
              <a:buFont typeface="Ericsson Hilda Light" charset="0"/>
              <a:buNone/>
              <a:defRPr sz="2667" baseline="0">
                <a:solidFill>
                  <a:schemeClr val="bg1"/>
                </a:solidFill>
                <a:latin typeface="+mn-lt"/>
              </a:defRPr>
            </a:lvl1pPr>
          </a:lstStyle>
          <a:p>
            <a:r>
              <a:rPr lang="en-US" dirty="0"/>
              <a:t>Speaker,</a:t>
            </a:r>
            <a:br>
              <a:rPr lang="en-US" dirty="0"/>
            </a:br>
            <a:r>
              <a:rPr lang="en-US" dirty="0"/>
              <a:t>Ericsson Black, Ericsson Hilda 20pt</a:t>
            </a:r>
          </a:p>
        </p:txBody>
      </p:sp>
      <p:pic>
        <p:nvPicPr>
          <p:cNvPr id="7" name="Graphic 6">
            <a:extLst>
              <a:ext uri="{FF2B5EF4-FFF2-40B4-BE49-F238E27FC236}">
                <a16:creationId xmlns:a16="http://schemas.microsoft.com/office/drawing/2014/main" id="{7753C092-06FE-4B22-BAB1-EBEB69074D0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2064663325"/>
      </p:ext>
    </p:extLst>
  </p:cSld>
  <p:clrMapOvr>
    <a:masterClrMapping/>
  </p:clrMapOvr>
  <p:hf sldNum="0" hdr="0" ftr="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Statement Page 1">
    <p:spTree>
      <p:nvGrpSpPr>
        <p:cNvPr id="1" name=""/>
        <p:cNvGrpSpPr/>
        <p:nvPr/>
      </p:nvGrpSpPr>
      <p:grpSpPr>
        <a:xfrm>
          <a:off x="0" y="0"/>
          <a:ext cx="0" cy="0"/>
          <a:chOff x="0" y="0"/>
          <a:chExt cx="0" cy="0"/>
        </a:xfrm>
      </p:grpSpPr>
      <p:sp>
        <p:nvSpPr>
          <p:cNvPr id="4" name="Rectangle 3"/>
          <p:cNvSpPr/>
          <p:nvPr userDrawn="1"/>
        </p:nvSpPr>
        <p:spPr bwMode="auto">
          <a:xfrm>
            <a:off x="0" y="0"/>
            <a:ext cx="17068800" cy="9601200"/>
          </a:xfrm>
          <a:prstGeom prst="rect">
            <a:avLst/>
          </a:prstGeom>
          <a:solidFill>
            <a:schemeClr val="accent1"/>
          </a:solidFill>
          <a:ln w="12700" cap="flat" cmpd="sng" algn="ctr">
            <a:noFill/>
            <a:prstDash val="solid"/>
            <a:round/>
            <a:headEnd type="none" w="med" len="med"/>
            <a:tailEnd type="none" w="med" len="med"/>
          </a:ln>
          <a:effectLst/>
        </p:spPr>
        <p:txBody>
          <a:bodyPr wrap="none" lIns="96000" rIns="96000"/>
          <a:lstStyle/>
          <a:p>
            <a:pPr>
              <a:spcBef>
                <a:spcPct val="50000"/>
              </a:spcBef>
              <a:defRPr/>
            </a:pPr>
            <a:endParaRPr lang="en-US" sz="2823" dirty="0">
              <a:latin typeface="Ericsson Hilda Light" panose="00000400000000000000" pitchFamily="2" charset="0"/>
              <a:cs typeface="+mn-cs"/>
            </a:endParaRPr>
          </a:p>
        </p:txBody>
      </p:sp>
      <p:sp>
        <p:nvSpPr>
          <p:cNvPr id="11" name="Title_TM">
            <a:extLst>
              <a:ext uri="{FF2B5EF4-FFF2-40B4-BE49-F238E27FC236}">
                <a16:creationId xmlns:a16="http://schemas.microsoft.com/office/drawing/2014/main" id="{48FE7FF9-3930-4C4A-8BC6-EB9A286812D4}"/>
              </a:ext>
            </a:extLst>
          </p:cNvPr>
          <p:cNvSpPr>
            <a:spLocks noGrp="1" noChangeArrowheads="1"/>
          </p:cNvSpPr>
          <p:nvPr>
            <p:ph type="ctrTitle" hasCustomPrompt="1"/>
          </p:nvPr>
        </p:nvSpPr>
        <p:spPr>
          <a:xfrm>
            <a:off x="671200" y="666762"/>
            <a:ext cx="11694795" cy="4840605"/>
          </a:xfrm>
          <a:noFill/>
          <a:ln w="9525">
            <a:noFill/>
            <a:miter lim="800000"/>
            <a:headEnd/>
            <a:tailEnd/>
          </a:ln>
        </p:spPr>
        <p:txBody>
          <a:bodyPr/>
          <a:lstStyle>
            <a:lvl1pPr>
              <a:defRPr lang="en-US" sz="8000" b="0" dirty="0">
                <a:solidFill>
                  <a:schemeClr val="bg1"/>
                </a:solidFill>
              </a:defRPr>
            </a:lvl1pPr>
          </a:lstStyle>
          <a:p>
            <a:pPr lvl="0"/>
            <a:r>
              <a:rPr lang="en-US" dirty="0"/>
              <a:t>Chapter/section divider or Statement/fact/quote, </a:t>
            </a:r>
            <a:br>
              <a:rPr lang="en-US" dirty="0"/>
            </a:br>
            <a:r>
              <a:rPr lang="en-US" dirty="0"/>
              <a:t>Ericsson Hilda Light 60pt, </a:t>
            </a:r>
            <a:br>
              <a:rPr lang="en-US" dirty="0"/>
            </a:br>
            <a:r>
              <a:rPr lang="en-US" dirty="0"/>
              <a:t>Ericsson White, </a:t>
            </a:r>
            <a:br>
              <a:rPr lang="en-US" dirty="0"/>
            </a:br>
            <a:r>
              <a:rPr lang="en-US" dirty="0"/>
              <a:t>max 5-lines</a:t>
            </a:r>
          </a:p>
        </p:txBody>
      </p:sp>
      <p:sp>
        <p:nvSpPr>
          <p:cNvPr id="12" name="SubTitle_TM">
            <a:extLst>
              <a:ext uri="{FF2B5EF4-FFF2-40B4-BE49-F238E27FC236}">
                <a16:creationId xmlns:a16="http://schemas.microsoft.com/office/drawing/2014/main" id="{A60848B0-180A-4C02-A8B3-E172AF538B61}"/>
              </a:ext>
            </a:extLst>
          </p:cNvPr>
          <p:cNvSpPr>
            <a:spLocks noGrp="1" noChangeArrowheads="1"/>
          </p:cNvSpPr>
          <p:nvPr>
            <p:ph type="subTitle" idx="1" hasCustomPrompt="1"/>
          </p:nvPr>
        </p:nvSpPr>
        <p:spPr>
          <a:xfrm>
            <a:off x="671204" y="5809620"/>
            <a:ext cx="7660959" cy="2922588"/>
          </a:xfrm>
          <a:prstGeom prst="rect">
            <a:avLst/>
          </a:prstGeom>
        </p:spPr>
        <p:txBody>
          <a:bodyPr rIns="0" anchor="ctr"/>
          <a:lstStyle>
            <a:lvl1pPr marL="0" indent="0">
              <a:lnSpc>
                <a:spcPct val="100000"/>
              </a:lnSpc>
              <a:spcBef>
                <a:spcPts val="0"/>
              </a:spcBef>
              <a:buFont typeface="Ericsson Hilda Light" charset="0"/>
              <a:buNone/>
              <a:defRPr sz="2667" baseline="0">
                <a:solidFill>
                  <a:schemeClr val="bg1"/>
                </a:solidFill>
                <a:latin typeface="+mn-lt"/>
              </a:defRPr>
            </a:lvl1pPr>
          </a:lstStyle>
          <a:p>
            <a:r>
              <a:rPr lang="en-US" dirty="0"/>
              <a:t>Statement/quote source, </a:t>
            </a:r>
          </a:p>
          <a:p>
            <a:r>
              <a:rPr lang="en-US" dirty="0"/>
              <a:t>Ericsson White, Ericsson Hilda 20pt</a:t>
            </a:r>
          </a:p>
        </p:txBody>
      </p:sp>
      <p:pic>
        <p:nvPicPr>
          <p:cNvPr id="6" name="Graphic 5">
            <a:extLst>
              <a:ext uri="{FF2B5EF4-FFF2-40B4-BE49-F238E27FC236}">
                <a16:creationId xmlns:a16="http://schemas.microsoft.com/office/drawing/2014/main" id="{5035D0DD-E99D-4FBA-B8C0-65E91EC0492B}"/>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2108219646"/>
      </p:ext>
    </p:extLst>
  </p:cSld>
  <p:clrMapOvr>
    <a:masterClrMapping/>
  </p:clrMapOvr>
  <p:hf sldNum="0" hdr="0" ftr="0"/>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Statement Page 2">
    <p:spTree>
      <p:nvGrpSpPr>
        <p:cNvPr id="1" name=""/>
        <p:cNvGrpSpPr/>
        <p:nvPr/>
      </p:nvGrpSpPr>
      <p:grpSpPr>
        <a:xfrm>
          <a:off x="0" y="0"/>
          <a:ext cx="0" cy="0"/>
          <a:chOff x="0" y="0"/>
          <a:chExt cx="0" cy="0"/>
        </a:xfrm>
      </p:grpSpPr>
      <p:sp>
        <p:nvSpPr>
          <p:cNvPr id="4" name="Rectangle 3"/>
          <p:cNvSpPr>
            <a:spLocks noChangeArrowheads="1"/>
          </p:cNvSpPr>
          <p:nvPr userDrawn="1"/>
        </p:nvSpPr>
        <p:spPr bwMode="auto">
          <a:xfrm>
            <a:off x="0" y="0"/>
            <a:ext cx="17068800" cy="9601200"/>
          </a:xfrm>
          <a:prstGeom prst="rect">
            <a:avLst/>
          </a:prstGeom>
          <a:solidFill>
            <a:schemeClr val="accent2"/>
          </a:solidFill>
          <a:ln>
            <a:noFill/>
          </a:ln>
          <a:extLst>
            <a:ext uri="{91240B29-F687-4F45-9708-019B960494DF}">
              <a14:hiddenLine xmlns:a14="http://schemas.microsoft.com/office/drawing/2010/main" w="12700" algn="ctr">
                <a:solidFill>
                  <a:srgbClr val="000000"/>
                </a:solidFill>
                <a:round/>
                <a:headEnd/>
                <a:tailEnd/>
              </a14:hiddenLine>
            </a:ext>
          </a:extLst>
        </p:spPr>
        <p:txBody>
          <a:bodyPr wrap="none" lIns="96000" rIns="96000"/>
          <a:lstStyle>
            <a:lvl1pPr eaLnBrk="0" hangingPunct="0">
              <a:spcBef>
                <a:spcPct val="50000"/>
              </a:spcBef>
              <a:defRPr sz="2000">
                <a:solidFill>
                  <a:schemeClr val="tx1"/>
                </a:solidFill>
                <a:latin typeface="Ericsson Hilda Light" pitchFamily="34" charset="0"/>
              </a:defRPr>
            </a:lvl1pPr>
            <a:lvl2pPr marL="742950" indent="-285750" eaLnBrk="0" hangingPunct="0">
              <a:spcBef>
                <a:spcPct val="50000"/>
              </a:spcBef>
              <a:defRPr sz="2000">
                <a:solidFill>
                  <a:schemeClr val="tx1"/>
                </a:solidFill>
                <a:latin typeface="Ericsson Hilda Light" pitchFamily="34" charset="0"/>
              </a:defRPr>
            </a:lvl2pPr>
            <a:lvl3pPr marL="1143000" indent="-228600" eaLnBrk="0" hangingPunct="0">
              <a:spcBef>
                <a:spcPct val="50000"/>
              </a:spcBef>
              <a:defRPr sz="2000">
                <a:solidFill>
                  <a:schemeClr val="tx1"/>
                </a:solidFill>
                <a:latin typeface="Ericsson Hilda Light" pitchFamily="34" charset="0"/>
              </a:defRPr>
            </a:lvl3pPr>
            <a:lvl4pPr marL="1600200" indent="-228600" eaLnBrk="0" hangingPunct="0">
              <a:spcBef>
                <a:spcPct val="50000"/>
              </a:spcBef>
              <a:defRPr sz="2000">
                <a:solidFill>
                  <a:schemeClr val="tx1"/>
                </a:solidFill>
                <a:latin typeface="Ericsson Hilda Light" pitchFamily="34" charset="0"/>
              </a:defRPr>
            </a:lvl4pPr>
            <a:lvl5pPr marL="2057400" indent="-228600" eaLnBrk="0" hangingPunct="0">
              <a:spcBef>
                <a:spcPct val="50000"/>
              </a:spcBef>
              <a:defRPr sz="2000">
                <a:solidFill>
                  <a:schemeClr val="tx1"/>
                </a:solidFill>
                <a:latin typeface="Ericsson Hilda Light" pitchFamily="34" charset="0"/>
              </a:defRPr>
            </a:lvl5pPr>
            <a:lvl6pPr marL="2514600" indent="-228600" eaLnBrk="0" fontAlgn="base" hangingPunct="0">
              <a:spcBef>
                <a:spcPct val="50000"/>
              </a:spcBef>
              <a:spcAft>
                <a:spcPct val="0"/>
              </a:spcAft>
              <a:defRPr sz="2000">
                <a:solidFill>
                  <a:schemeClr val="tx1"/>
                </a:solidFill>
                <a:latin typeface="Ericsson Hilda Light" pitchFamily="34" charset="0"/>
              </a:defRPr>
            </a:lvl6pPr>
            <a:lvl7pPr marL="2971800" indent="-228600" eaLnBrk="0" fontAlgn="base" hangingPunct="0">
              <a:spcBef>
                <a:spcPct val="50000"/>
              </a:spcBef>
              <a:spcAft>
                <a:spcPct val="0"/>
              </a:spcAft>
              <a:defRPr sz="2000">
                <a:solidFill>
                  <a:schemeClr val="tx1"/>
                </a:solidFill>
                <a:latin typeface="Ericsson Hilda Light" pitchFamily="34" charset="0"/>
              </a:defRPr>
            </a:lvl7pPr>
            <a:lvl8pPr marL="3429000" indent="-228600" eaLnBrk="0" fontAlgn="base" hangingPunct="0">
              <a:spcBef>
                <a:spcPct val="50000"/>
              </a:spcBef>
              <a:spcAft>
                <a:spcPct val="0"/>
              </a:spcAft>
              <a:defRPr sz="2000">
                <a:solidFill>
                  <a:schemeClr val="tx1"/>
                </a:solidFill>
                <a:latin typeface="Ericsson Hilda Light" pitchFamily="34" charset="0"/>
              </a:defRPr>
            </a:lvl8pPr>
            <a:lvl9pPr marL="3886200" indent="-228600" eaLnBrk="0" fontAlgn="base" hangingPunct="0">
              <a:spcBef>
                <a:spcPct val="50000"/>
              </a:spcBef>
              <a:spcAft>
                <a:spcPct val="0"/>
              </a:spcAft>
              <a:defRPr sz="2000">
                <a:solidFill>
                  <a:schemeClr val="tx1"/>
                </a:solidFill>
                <a:latin typeface="Ericsson Hilda Light" pitchFamily="34" charset="0"/>
              </a:defRPr>
            </a:lvl9pPr>
          </a:lstStyle>
          <a:p>
            <a:pPr eaLnBrk="1" hangingPunct="1">
              <a:defRPr/>
            </a:pPr>
            <a:endParaRPr lang="en-US" altLang="en-US" sz="2667" dirty="0">
              <a:latin typeface="Ericsson Hilda Light" panose="00000400000000000000" pitchFamily="2" charset="0"/>
            </a:endParaRPr>
          </a:p>
        </p:txBody>
      </p:sp>
      <p:sp>
        <p:nvSpPr>
          <p:cNvPr id="10" name="Title_TM">
            <a:extLst>
              <a:ext uri="{FF2B5EF4-FFF2-40B4-BE49-F238E27FC236}">
                <a16:creationId xmlns:a16="http://schemas.microsoft.com/office/drawing/2014/main" id="{4F3FE80A-6B53-492B-8FC1-A575806A0D00}"/>
              </a:ext>
            </a:extLst>
          </p:cNvPr>
          <p:cNvSpPr>
            <a:spLocks noGrp="1" noChangeArrowheads="1"/>
          </p:cNvSpPr>
          <p:nvPr>
            <p:ph type="ctrTitle" hasCustomPrompt="1"/>
          </p:nvPr>
        </p:nvSpPr>
        <p:spPr>
          <a:xfrm>
            <a:off x="671199" y="666762"/>
            <a:ext cx="11694795" cy="4840605"/>
          </a:xfrm>
          <a:noFill/>
          <a:ln w="9525">
            <a:noFill/>
            <a:miter lim="800000"/>
            <a:headEnd/>
            <a:tailEnd/>
          </a:ln>
        </p:spPr>
        <p:txBody>
          <a:bodyPr/>
          <a:lstStyle>
            <a:lvl1pPr>
              <a:defRPr lang="en-US" sz="8000" b="0" dirty="0">
                <a:solidFill>
                  <a:schemeClr val="bg1"/>
                </a:solidFill>
              </a:defRPr>
            </a:lvl1pPr>
          </a:lstStyle>
          <a:p>
            <a:pPr lvl="0"/>
            <a:r>
              <a:rPr lang="en-US" dirty="0"/>
              <a:t>Chapter/section divider or Statement/fact/quote, </a:t>
            </a:r>
            <a:br>
              <a:rPr lang="en-US" dirty="0"/>
            </a:br>
            <a:r>
              <a:rPr lang="en-US" dirty="0"/>
              <a:t>Ericsson Hilda Light 60pt, </a:t>
            </a:r>
            <a:br>
              <a:rPr lang="en-US" dirty="0"/>
            </a:br>
            <a:r>
              <a:rPr lang="en-US" dirty="0"/>
              <a:t>Ericsson White, </a:t>
            </a:r>
            <a:br>
              <a:rPr lang="en-US" dirty="0"/>
            </a:br>
            <a:r>
              <a:rPr lang="en-US" dirty="0"/>
              <a:t>max 5-lines</a:t>
            </a:r>
          </a:p>
        </p:txBody>
      </p:sp>
      <p:sp>
        <p:nvSpPr>
          <p:cNvPr id="11" name="SubTitle_TM">
            <a:extLst>
              <a:ext uri="{FF2B5EF4-FFF2-40B4-BE49-F238E27FC236}">
                <a16:creationId xmlns:a16="http://schemas.microsoft.com/office/drawing/2014/main" id="{3AECA499-20B0-4F79-85A2-1C9D1BFBB0C0}"/>
              </a:ext>
            </a:extLst>
          </p:cNvPr>
          <p:cNvSpPr>
            <a:spLocks noGrp="1" noChangeArrowheads="1"/>
          </p:cNvSpPr>
          <p:nvPr>
            <p:ph type="subTitle" idx="1" hasCustomPrompt="1"/>
          </p:nvPr>
        </p:nvSpPr>
        <p:spPr>
          <a:xfrm>
            <a:off x="671202" y="5809620"/>
            <a:ext cx="7660959" cy="2922588"/>
          </a:xfrm>
          <a:prstGeom prst="rect">
            <a:avLst/>
          </a:prstGeom>
        </p:spPr>
        <p:txBody>
          <a:bodyPr rIns="0" anchor="ctr"/>
          <a:lstStyle>
            <a:lvl1pPr marL="0" indent="0">
              <a:lnSpc>
                <a:spcPct val="100000"/>
              </a:lnSpc>
              <a:spcBef>
                <a:spcPts val="0"/>
              </a:spcBef>
              <a:buFont typeface="Ericsson Hilda Light" charset="0"/>
              <a:buNone/>
              <a:defRPr sz="2667" baseline="0">
                <a:solidFill>
                  <a:schemeClr val="bg1"/>
                </a:solidFill>
                <a:latin typeface="+mn-lt"/>
              </a:defRPr>
            </a:lvl1pPr>
          </a:lstStyle>
          <a:p>
            <a:r>
              <a:rPr lang="en-US" dirty="0"/>
              <a:t>Statement/quote source, </a:t>
            </a:r>
          </a:p>
          <a:p>
            <a:r>
              <a:rPr lang="en-US" dirty="0"/>
              <a:t>Ericsson White, Ericsson Hilda 20pt</a:t>
            </a:r>
          </a:p>
        </p:txBody>
      </p:sp>
      <p:pic>
        <p:nvPicPr>
          <p:cNvPr id="6" name="Graphic 5">
            <a:extLst>
              <a:ext uri="{FF2B5EF4-FFF2-40B4-BE49-F238E27FC236}">
                <a16:creationId xmlns:a16="http://schemas.microsoft.com/office/drawing/2014/main" id="{BB77A080-9B1F-4D75-A79E-8C7540FBB162}"/>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299406540"/>
      </p:ext>
    </p:extLst>
  </p:cSld>
  <p:clrMapOvr>
    <a:masterClrMapping/>
  </p:clrMapOvr>
  <p:hf sldNum="0" hdr="0" ftr="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Statement Page 3">
    <p:spTree>
      <p:nvGrpSpPr>
        <p:cNvPr id="1" name=""/>
        <p:cNvGrpSpPr/>
        <p:nvPr/>
      </p:nvGrpSpPr>
      <p:grpSpPr>
        <a:xfrm>
          <a:off x="0" y="0"/>
          <a:ext cx="0" cy="0"/>
          <a:chOff x="0" y="0"/>
          <a:chExt cx="0" cy="0"/>
        </a:xfrm>
      </p:grpSpPr>
      <p:sp>
        <p:nvSpPr>
          <p:cNvPr id="4" name="Rectangle 3"/>
          <p:cNvSpPr/>
          <p:nvPr userDrawn="1"/>
        </p:nvSpPr>
        <p:spPr bwMode="auto">
          <a:xfrm>
            <a:off x="0" y="0"/>
            <a:ext cx="17068800" cy="9601200"/>
          </a:xfrm>
          <a:prstGeom prst="rect">
            <a:avLst/>
          </a:prstGeom>
          <a:solidFill>
            <a:schemeClr val="accent3"/>
          </a:solidFill>
          <a:ln w="12700" cap="flat" cmpd="sng" algn="ctr">
            <a:noFill/>
            <a:prstDash val="solid"/>
            <a:round/>
            <a:headEnd type="none" w="med" len="med"/>
            <a:tailEnd type="none" w="med" len="med"/>
          </a:ln>
          <a:effectLst/>
        </p:spPr>
        <p:txBody>
          <a:bodyPr wrap="none" lIns="96000" rIns="96000"/>
          <a:lstStyle/>
          <a:p>
            <a:pPr>
              <a:spcBef>
                <a:spcPct val="50000"/>
              </a:spcBef>
              <a:defRPr/>
            </a:pPr>
            <a:endParaRPr lang="en-US" sz="2823" dirty="0">
              <a:latin typeface="Ericsson Hilda Light" panose="00000400000000000000" pitchFamily="2" charset="0"/>
              <a:cs typeface="+mn-cs"/>
            </a:endParaRPr>
          </a:p>
        </p:txBody>
      </p:sp>
      <p:sp>
        <p:nvSpPr>
          <p:cNvPr id="10" name="Title_TM">
            <a:extLst>
              <a:ext uri="{FF2B5EF4-FFF2-40B4-BE49-F238E27FC236}">
                <a16:creationId xmlns:a16="http://schemas.microsoft.com/office/drawing/2014/main" id="{6AB007D5-DA18-4842-9C2D-8C72512602C0}"/>
              </a:ext>
            </a:extLst>
          </p:cNvPr>
          <p:cNvSpPr>
            <a:spLocks noGrp="1" noChangeArrowheads="1"/>
          </p:cNvSpPr>
          <p:nvPr>
            <p:ph type="ctrTitle" hasCustomPrompt="1"/>
          </p:nvPr>
        </p:nvSpPr>
        <p:spPr>
          <a:xfrm>
            <a:off x="671199" y="666762"/>
            <a:ext cx="11694795" cy="4840605"/>
          </a:xfrm>
          <a:noFill/>
          <a:ln w="9525">
            <a:noFill/>
            <a:miter lim="800000"/>
            <a:headEnd/>
            <a:tailEnd/>
          </a:ln>
        </p:spPr>
        <p:txBody>
          <a:bodyPr/>
          <a:lstStyle>
            <a:lvl1pPr>
              <a:defRPr lang="en-US" sz="8000" b="0" dirty="0">
                <a:solidFill>
                  <a:schemeClr val="bg1"/>
                </a:solidFill>
              </a:defRPr>
            </a:lvl1pPr>
          </a:lstStyle>
          <a:p>
            <a:pPr lvl="0"/>
            <a:r>
              <a:rPr lang="en-US" dirty="0"/>
              <a:t>Chapter/section divider or Statement/fact/quote, </a:t>
            </a:r>
            <a:br>
              <a:rPr lang="en-US" dirty="0"/>
            </a:br>
            <a:r>
              <a:rPr lang="en-US" dirty="0"/>
              <a:t>Ericsson Hilda Light 60pt, </a:t>
            </a:r>
            <a:br>
              <a:rPr lang="en-US" dirty="0"/>
            </a:br>
            <a:r>
              <a:rPr lang="en-US" dirty="0"/>
              <a:t>Ericsson White, </a:t>
            </a:r>
            <a:br>
              <a:rPr lang="en-US" dirty="0"/>
            </a:br>
            <a:r>
              <a:rPr lang="en-US" dirty="0"/>
              <a:t>max 5-lines</a:t>
            </a:r>
          </a:p>
        </p:txBody>
      </p:sp>
      <p:sp>
        <p:nvSpPr>
          <p:cNvPr id="11" name="SubTitle_TM">
            <a:extLst>
              <a:ext uri="{FF2B5EF4-FFF2-40B4-BE49-F238E27FC236}">
                <a16:creationId xmlns:a16="http://schemas.microsoft.com/office/drawing/2014/main" id="{0D3699C9-F9CA-4781-89C3-F0A901D1F1AF}"/>
              </a:ext>
            </a:extLst>
          </p:cNvPr>
          <p:cNvSpPr>
            <a:spLocks noGrp="1" noChangeArrowheads="1"/>
          </p:cNvSpPr>
          <p:nvPr>
            <p:ph type="subTitle" idx="1" hasCustomPrompt="1"/>
          </p:nvPr>
        </p:nvSpPr>
        <p:spPr>
          <a:xfrm>
            <a:off x="671202" y="5809620"/>
            <a:ext cx="7660959" cy="2922588"/>
          </a:xfrm>
          <a:prstGeom prst="rect">
            <a:avLst/>
          </a:prstGeom>
        </p:spPr>
        <p:txBody>
          <a:bodyPr rIns="0" anchor="ctr"/>
          <a:lstStyle>
            <a:lvl1pPr marL="0" indent="0">
              <a:lnSpc>
                <a:spcPct val="100000"/>
              </a:lnSpc>
              <a:spcBef>
                <a:spcPts val="0"/>
              </a:spcBef>
              <a:buFont typeface="Ericsson Hilda Light" charset="0"/>
              <a:buNone/>
              <a:defRPr sz="2667" baseline="0">
                <a:solidFill>
                  <a:schemeClr val="bg1"/>
                </a:solidFill>
                <a:latin typeface="+mn-lt"/>
              </a:defRPr>
            </a:lvl1pPr>
          </a:lstStyle>
          <a:p>
            <a:r>
              <a:rPr lang="en-US" dirty="0"/>
              <a:t>Statement/quote source, </a:t>
            </a:r>
          </a:p>
          <a:p>
            <a:r>
              <a:rPr lang="en-US" dirty="0"/>
              <a:t>Ericsson White, Ericsson Hilda 20pt</a:t>
            </a:r>
          </a:p>
        </p:txBody>
      </p:sp>
      <p:pic>
        <p:nvPicPr>
          <p:cNvPr id="6" name="Graphic 5">
            <a:extLst>
              <a:ext uri="{FF2B5EF4-FFF2-40B4-BE49-F238E27FC236}">
                <a16:creationId xmlns:a16="http://schemas.microsoft.com/office/drawing/2014/main" id="{01042C2C-5CDA-4F99-B59E-8CE43FEF21B4}"/>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6082377" y="666755"/>
            <a:ext cx="366132" cy="366132"/>
          </a:xfrm>
          <a:prstGeom prst="rect">
            <a:avLst/>
          </a:prstGeom>
        </p:spPr>
      </p:pic>
    </p:spTree>
    <p:extLst>
      <p:ext uri="{BB962C8B-B14F-4D97-AF65-F5344CB8AC3E}">
        <p14:creationId xmlns:p14="http://schemas.microsoft.com/office/powerpoint/2010/main" val="3450366910"/>
      </p:ext>
    </p:extLst>
  </p:cSld>
  <p:clrMapOvr>
    <a:masterClrMapping/>
  </p:clrMapOvr>
  <p:hf sldNum="0" hdr="0" ftr="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image" Target="../media/image2.sv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image" Target="../media/image1.png"/><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507" name="Content_SM"/>
          <p:cNvSpPr>
            <a:spLocks noGrp="1" noChangeArrowheads="1"/>
          </p:cNvSpPr>
          <p:nvPr>
            <p:ph type="body" idx="1"/>
          </p:nvPr>
        </p:nvSpPr>
        <p:spPr bwMode="auto">
          <a:xfrm>
            <a:off x="671200" y="2582549"/>
            <a:ext cx="15726411" cy="6149657"/>
          </a:xfrm>
          <a:prstGeom prst="rect">
            <a:avLst/>
          </a:prstGeom>
          <a:noFill/>
          <a:ln w="9525">
            <a:noFill/>
            <a:miter lim="800000"/>
            <a:headEnd/>
            <a:tailEnd/>
          </a:ln>
        </p:spPr>
        <p:txBody>
          <a:bodyPr vert="horz" wrap="square" lIns="72000" tIns="36000" rIns="73152" bIns="36576" numCol="1" anchor="t" anchorCtr="0" compatLnSpc="1">
            <a:prstTxWarp prst="textNoShape">
              <a:avLst/>
            </a:prstTxWarp>
          </a:bodyPr>
          <a:lstStyle/>
          <a:p>
            <a:pPr lvl="0"/>
            <a:r>
              <a:rPr lang="en-US" dirty="0"/>
              <a:t>For heading, use Ericsson Hilda in bold. For copy and bullets, use Ericsson Hilda.</a:t>
            </a:r>
          </a:p>
          <a:p>
            <a:pPr lvl="0"/>
            <a:r>
              <a:rPr lang="en-US" dirty="0"/>
              <a:t>First level</a:t>
            </a:r>
          </a:p>
          <a:p>
            <a:pPr lvl="1"/>
            <a:r>
              <a:rPr lang="en-US" dirty="0"/>
              <a:t>Second level</a:t>
            </a:r>
          </a:p>
          <a:p>
            <a:pPr lvl="2"/>
            <a:r>
              <a:rPr lang="en-US" dirty="0"/>
              <a:t>Third level</a:t>
            </a:r>
          </a:p>
          <a:p>
            <a:pPr lvl="3"/>
            <a:r>
              <a:rPr lang="en-US" dirty="0"/>
              <a:t>Fourth level</a:t>
            </a:r>
          </a:p>
          <a:p>
            <a:pPr lvl="4"/>
            <a:r>
              <a:rPr lang="en-US" dirty="0"/>
              <a:t>Fifths level</a:t>
            </a:r>
          </a:p>
        </p:txBody>
      </p:sp>
      <p:sp>
        <p:nvSpPr>
          <p:cNvPr id="21506" name="Title_SM"/>
          <p:cNvSpPr>
            <a:spLocks noGrp="1" noChangeArrowheads="1"/>
          </p:cNvSpPr>
          <p:nvPr>
            <p:ph type="title"/>
          </p:nvPr>
        </p:nvSpPr>
        <p:spPr bwMode="auto">
          <a:xfrm>
            <a:off x="671200" y="666751"/>
            <a:ext cx="11694795" cy="1513523"/>
          </a:xfrm>
          <a:prstGeom prst="rect">
            <a:avLst/>
          </a:prstGeom>
          <a:noFill/>
          <a:ln w="9525">
            <a:noFill/>
            <a:miter lim="800000"/>
            <a:headEnd/>
            <a:tailEnd/>
          </a:ln>
        </p:spPr>
        <p:txBody>
          <a:bodyPr vert="horz" wrap="square" lIns="72000" tIns="36000" rIns="73152" bIns="36576" numCol="1" anchor="t" anchorCtr="0" compatLnSpc="1">
            <a:prstTxWarp prst="textNoShape">
              <a:avLst/>
            </a:prstTxWarp>
            <a:noAutofit/>
          </a:bodyPr>
          <a:lstStyle/>
          <a:p>
            <a:pPr lvl="0"/>
            <a:r>
              <a:rPr lang="en-US" dirty="0"/>
              <a:t>Slide title, Ericsson Hilda Light 40pt, Ericsson Black, max 2-lines</a:t>
            </a:r>
          </a:p>
        </p:txBody>
      </p:sp>
      <p:sp>
        <p:nvSpPr>
          <p:cNvPr id="2" name="txtfooterCopy">
            <a:extLst>
              <a:ext uri="{FF2B5EF4-FFF2-40B4-BE49-F238E27FC236}">
                <a16:creationId xmlns:a16="http://schemas.microsoft.com/office/drawing/2014/main" id="{B5D66844-3D70-468C-AC9F-76DF3D537153}"/>
              </a:ext>
            </a:extLst>
          </p:cNvPr>
          <p:cNvSpPr txBox="1"/>
          <p:nvPr userDrawn="1"/>
        </p:nvSpPr>
        <p:spPr>
          <a:xfrm>
            <a:off x="737874" y="9134475"/>
            <a:ext cx="13812096" cy="302260"/>
          </a:xfrm>
          <a:prstGeom prst="rect">
            <a:avLst/>
          </a:prstGeom>
          <a:noFill/>
        </p:spPr>
        <p:txBody>
          <a:bodyPr vert="horz" wrap="none" lIns="0" tIns="0" rIns="0" bIns="0" rtlCol="0">
            <a:noAutofit/>
          </a:bodyPr>
          <a:lstStyle/>
          <a:p>
            <a:pPr algn="l"/>
            <a:r>
              <a:rPr lang="en-US" sz="1067" b="0" i="0" u="none" dirty="0">
                <a:solidFill>
                  <a:schemeClr val="bg1"/>
                </a:solidFill>
                <a:latin typeface="+mn-lt"/>
              </a:rPr>
              <a:t>Ericsson Internal  |  2018-02-21</a:t>
            </a:r>
          </a:p>
        </p:txBody>
      </p:sp>
      <p:pic>
        <p:nvPicPr>
          <p:cNvPr id="6" name="Graphic 5">
            <a:extLst>
              <a:ext uri="{FF2B5EF4-FFF2-40B4-BE49-F238E27FC236}">
                <a16:creationId xmlns:a16="http://schemas.microsoft.com/office/drawing/2014/main" id="{DE25556D-527C-4037-A1EA-D4D374B5DCA7}"/>
              </a:ext>
            </a:extLst>
          </p:cNvPr>
          <p:cNvPicPr>
            <a:picLocks noChangeAspect="1"/>
          </p:cNvPicPr>
          <p:nvPr userDrawn="1"/>
        </p:nvPicPr>
        <p:blipFill>
          <a:blip r:embed="rId48">
            <a:extLst>
              <a:ext uri="{28A0092B-C50C-407E-A947-70E740481C1C}">
                <a14:useLocalDpi xmlns:a14="http://schemas.microsoft.com/office/drawing/2010/main" val="0"/>
              </a:ext>
              <a:ext uri="{96DAC541-7B7A-43D3-8B79-37D633B846F1}">
                <asvg:svgBlip xmlns:asvg="http://schemas.microsoft.com/office/drawing/2016/SVG/main" r:embed="rId49"/>
              </a:ext>
            </a:extLst>
          </a:blip>
          <a:stretch>
            <a:fillRect/>
          </a:stretch>
        </p:blipFill>
        <p:spPr>
          <a:xfrm>
            <a:off x="16086633" y="666757"/>
            <a:ext cx="358445" cy="358445"/>
          </a:xfrm>
          <a:prstGeom prst="rect">
            <a:avLst/>
          </a:prstGeom>
        </p:spPr>
      </p:pic>
    </p:spTree>
    <p:extLst>
      <p:ext uri="{BB962C8B-B14F-4D97-AF65-F5344CB8AC3E}">
        <p14:creationId xmlns:p14="http://schemas.microsoft.com/office/powerpoint/2010/main" val="2523064765"/>
      </p:ext>
    </p:extLst>
  </p:cSld>
  <p:clrMap bg1="lt1" tx1="dk1" bg2="lt2" tx2="dk2" accent1="accent1" accent2="accent2" accent3="accent3" accent4="accent4" accent5="accent5" accent6="accent6" hlink="hlink" folHlink="folHlink"/>
  <p:sldLayoutIdLst>
    <p:sldLayoutId id="2147483661" r:id="rId1"/>
    <p:sldLayoutId id="2147483695" r:id="rId2"/>
    <p:sldLayoutId id="2147483693"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91" r:id="rId15"/>
    <p:sldLayoutId id="2147483673" r:id="rId16"/>
    <p:sldLayoutId id="2147483697" r:id="rId17"/>
    <p:sldLayoutId id="2147483698" r:id="rId18"/>
    <p:sldLayoutId id="2147483699" r:id="rId19"/>
    <p:sldLayoutId id="2147483700" r:id="rId20"/>
    <p:sldLayoutId id="2147483701" r:id="rId21"/>
    <p:sldLayoutId id="2147483702" r:id="rId22"/>
    <p:sldLayoutId id="2147483703" r:id="rId23"/>
    <p:sldLayoutId id="2147483674" r:id="rId24"/>
    <p:sldLayoutId id="2147483694" r:id="rId25"/>
    <p:sldLayoutId id="2147483682" r:id="rId26"/>
    <p:sldLayoutId id="2147483683" r:id="rId27"/>
    <p:sldLayoutId id="2147483684" r:id="rId28"/>
    <p:sldLayoutId id="2147483685" r:id="rId29"/>
    <p:sldLayoutId id="2147483675" r:id="rId30"/>
    <p:sldLayoutId id="2147483676" r:id="rId31"/>
    <p:sldLayoutId id="2147483686" r:id="rId32"/>
    <p:sldLayoutId id="2147483687" r:id="rId33"/>
    <p:sldLayoutId id="2147483688" r:id="rId34"/>
    <p:sldLayoutId id="2147483689" r:id="rId35"/>
    <p:sldLayoutId id="2147483696" r:id="rId36"/>
    <p:sldLayoutId id="2147483677" r:id="rId37"/>
    <p:sldLayoutId id="2147483678" r:id="rId38"/>
    <p:sldLayoutId id="2147483679" r:id="rId39"/>
    <p:sldLayoutId id="2147483680" r:id="rId40"/>
    <p:sldLayoutId id="2147483690" r:id="rId41"/>
    <p:sldLayoutId id="2147483681" r:id="rId42"/>
    <p:sldLayoutId id="2147483692" r:id="rId43"/>
    <p:sldLayoutId id="2147483704" r:id="rId44"/>
    <p:sldLayoutId id="2147483705" r:id="rId45"/>
    <p:sldLayoutId id="2147483706" r:id="rId46"/>
  </p:sldLayoutIdLst>
  <p:txStyles>
    <p:titleStyle>
      <a:lvl1pPr algn="l" rtl="0" eaLnBrk="1" fontAlgn="base" hangingPunct="1">
        <a:lnSpc>
          <a:spcPct val="85000"/>
        </a:lnSpc>
        <a:spcBef>
          <a:spcPts val="400"/>
        </a:spcBef>
        <a:spcAft>
          <a:spcPct val="0"/>
        </a:spcAft>
        <a:defRPr sz="5333" kern="1400" spc="-213">
          <a:solidFill>
            <a:schemeClr val="tx1"/>
          </a:solidFill>
          <a:latin typeface="+mj-lt"/>
          <a:ea typeface="+mj-ea"/>
          <a:cs typeface="+mj-cs"/>
        </a:defRPr>
      </a:lvl1pPr>
      <a:lvl2pPr algn="l" rtl="0" eaLnBrk="1" fontAlgn="base" hangingPunct="1">
        <a:lnSpc>
          <a:spcPct val="85000"/>
        </a:lnSpc>
        <a:spcBef>
          <a:spcPct val="0"/>
        </a:spcBef>
        <a:spcAft>
          <a:spcPct val="0"/>
        </a:spcAft>
        <a:defRPr sz="5333">
          <a:solidFill>
            <a:schemeClr val="tx1"/>
          </a:solidFill>
          <a:latin typeface="Ericsson Hilda" pitchFamily="2" charset="0"/>
        </a:defRPr>
      </a:lvl2pPr>
      <a:lvl3pPr algn="l" rtl="0" eaLnBrk="1" fontAlgn="base" hangingPunct="1">
        <a:lnSpc>
          <a:spcPct val="85000"/>
        </a:lnSpc>
        <a:spcBef>
          <a:spcPct val="0"/>
        </a:spcBef>
        <a:spcAft>
          <a:spcPct val="0"/>
        </a:spcAft>
        <a:defRPr sz="5333">
          <a:solidFill>
            <a:schemeClr val="tx1"/>
          </a:solidFill>
          <a:latin typeface="Ericsson Hilda" pitchFamily="2" charset="0"/>
        </a:defRPr>
      </a:lvl3pPr>
      <a:lvl4pPr algn="l" rtl="0" eaLnBrk="1" fontAlgn="base" hangingPunct="1">
        <a:lnSpc>
          <a:spcPct val="85000"/>
        </a:lnSpc>
        <a:spcBef>
          <a:spcPct val="0"/>
        </a:spcBef>
        <a:spcAft>
          <a:spcPct val="0"/>
        </a:spcAft>
        <a:defRPr sz="5333">
          <a:solidFill>
            <a:schemeClr val="tx1"/>
          </a:solidFill>
          <a:latin typeface="Ericsson Hilda" pitchFamily="2" charset="0"/>
        </a:defRPr>
      </a:lvl4pPr>
      <a:lvl5pPr algn="l" rtl="0" eaLnBrk="1" fontAlgn="base" hangingPunct="1">
        <a:lnSpc>
          <a:spcPct val="85000"/>
        </a:lnSpc>
        <a:spcBef>
          <a:spcPct val="0"/>
        </a:spcBef>
        <a:spcAft>
          <a:spcPct val="0"/>
        </a:spcAft>
        <a:defRPr sz="5333">
          <a:solidFill>
            <a:schemeClr val="tx1"/>
          </a:solidFill>
          <a:latin typeface="Ericsson Hilda" pitchFamily="2" charset="0"/>
        </a:defRPr>
      </a:lvl5pPr>
      <a:lvl6pPr marL="609555" algn="l" rtl="0" eaLnBrk="1" fontAlgn="base" hangingPunct="1">
        <a:spcBef>
          <a:spcPct val="0"/>
        </a:spcBef>
        <a:spcAft>
          <a:spcPct val="0"/>
        </a:spcAft>
        <a:defRPr sz="4267">
          <a:solidFill>
            <a:schemeClr val="tx1"/>
          </a:solidFill>
          <a:latin typeface="Ericsson Hilda" pitchFamily="2" charset="0"/>
        </a:defRPr>
      </a:lvl6pPr>
      <a:lvl7pPr marL="1219109" algn="l" rtl="0" eaLnBrk="1" fontAlgn="base" hangingPunct="1">
        <a:spcBef>
          <a:spcPct val="0"/>
        </a:spcBef>
        <a:spcAft>
          <a:spcPct val="0"/>
        </a:spcAft>
        <a:defRPr sz="4267">
          <a:solidFill>
            <a:schemeClr val="tx1"/>
          </a:solidFill>
          <a:latin typeface="Ericsson Hilda" pitchFamily="2" charset="0"/>
        </a:defRPr>
      </a:lvl7pPr>
      <a:lvl8pPr marL="1828664" algn="l" rtl="0" eaLnBrk="1" fontAlgn="base" hangingPunct="1">
        <a:spcBef>
          <a:spcPct val="0"/>
        </a:spcBef>
        <a:spcAft>
          <a:spcPct val="0"/>
        </a:spcAft>
        <a:defRPr sz="4267">
          <a:solidFill>
            <a:schemeClr val="tx1"/>
          </a:solidFill>
          <a:latin typeface="Ericsson Hilda" pitchFamily="2" charset="0"/>
        </a:defRPr>
      </a:lvl8pPr>
      <a:lvl9pPr marL="2438217" algn="l" rtl="0" eaLnBrk="1" fontAlgn="base" hangingPunct="1">
        <a:spcBef>
          <a:spcPct val="0"/>
        </a:spcBef>
        <a:spcAft>
          <a:spcPct val="0"/>
        </a:spcAft>
        <a:defRPr sz="4267">
          <a:solidFill>
            <a:schemeClr val="tx1"/>
          </a:solidFill>
          <a:latin typeface="Ericsson Hilda" pitchFamily="2" charset="0"/>
        </a:defRPr>
      </a:lvl9pPr>
    </p:titleStyle>
    <p:bodyStyle>
      <a:lvl1pPr marL="457166" indent="-457166"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ea typeface="+mn-ea"/>
          <a:cs typeface="+mn-cs"/>
        </a:defRPr>
      </a:lvl1pPr>
      <a:lvl2pPr marL="950312" indent="-457166"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defRPr>
      </a:lvl2pPr>
      <a:lvl3pPr marL="1439225" indent="-457166"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defRPr>
      </a:lvl3pPr>
      <a:lvl4pPr marL="1913324" indent="-457166"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defRPr>
      </a:lvl4pPr>
      <a:lvl5pPr marL="2359907" indent="-457166"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defRPr>
      </a:lvl5pPr>
      <a:lvl6pPr marL="2762045" indent="-241283" algn="l" rtl="0" eaLnBrk="1" fontAlgn="base" hangingPunct="1">
        <a:spcBef>
          <a:spcPct val="20000"/>
        </a:spcBef>
        <a:spcAft>
          <a:spcPct val="0"/>
        </a:spcAft>
        <a:buClr>
          <a:schemeClr val="tx1"/>
        </a:buClr>
        <a:buFont typeface="Ericsson Hilda" pitchFamily="2" charset="0"/>
        <a:buChar char="›"/>
        <a:defRPr sz="2667">
          <a:solidFill>
            <a:schemeClr val="tx1"/>
          </a:solidFill>
          <a:latin typeface="+mn-lt"/>
        </a:defRPr>
      </a:lvl6pPr>
      <a:lvl7pPr marL="3371598" indent="-241283" algn="l" rtl="0" eaLnBrk="1" fontAlgn="base" hangingPunct="1">
        <a:spcBef>
          <a:spcPct val="20000"/>
        </a:spcBef>
        <a:spcAft>
          <a:spcPct val="0"/>
        </a:spcAft>
        <a:buClr>
          <a:schemeClr val="tx1"/>
        </a:buClr>
        <a:buFont typeface="Ericsson Hilda" pitchFamily="2" charset="0"/>
        <a:buChar char="›"/>
        <a:defRPr sz="2667">
          <a:solidFill>
            <a:schemeClr val="tx1"/>
          </a:solidFill>
          <a:latin typeface="+mn-lt"/>
        </a:defRPr>
      </a:lvl7pPr>
      <a:lvl8pPr marL="3981152" indent="-241283" algn="l" rtl="0" eaLnBrk="1" fontAlgn="base" hangingPunct="1">
        <a:spcBef>
          <a:spcPct val="20000"/>
        </a:spcBef>
        <a:spcAft>
          <a:spcPct val="0"/>
        </a:spcAft>
        <a:buClr>
          <a:schemeClr val="tx1"/>
        </a:buClr>
        <a:buFont typeface="Ericsson Hilda" pitchFamily="2" charset="0"/>
        <a:buChar char="›"/>
        <a:defRPr sz="2667">
          <a:solidFill>
            <a:schemeClr val="tx1"/>
          </a:solidFill>
          <a:latin typeface="+mn-lt"/>
        </a:defRPr>
      </a:lvl8pPr>
      <a:lvl9pPr marL="4590707" indent="-241283" algn="l" rtl="0" eaLnBrk="1" fontAlgn="base" hangingPunct="1">
        <a:spcBef>
          <a:spcPct val="20000"/>
        </a:spcBef>
        <a:spcAft>
          <a:spcPct val="0"/>
        </a:spcAft>
        <a:buClr>
          <a:schemeClr val="tx1"/>
        </a:buClr>
        <a:buFont typeface="Ericsson Hilda" pitchFamily="2" charset="0"/>
        <a:buChar char="›"/>
        <a:defRPr sz="2667">
          <a:solidFill>
            <a:schemeClr val="tx1"/>
          </a:solidFill>
          <a:latin typeface="+mn-lt"/>
        </a:defRPr>
      </a:lvl9pPr>
    </p:bodyStyle>
    <p:otherStyle>
      <a:defPPr>
        <a:defRPr lang="sv-SE"/>
      </a:defPPr>
      <a:lvl1pPr marL="0" algn="l" defTabSz="1219109" rtl="0" eaLnBrk="1" latinLnBrk="0" hangingPunct="1">
        <a:defRPr sz="2400" kern="1200">
          <a:solidFill>
            <a:schemeClr val="tx1"/>
          </a:solidFill>
          <a:latin typeface="+mn-lt"/>
          <a:ea typeface="+mn-ea"/>
          <a:cs typeface="+mn-cs"/>
        </a:defRPr>
      </a:lvl1pPr>
      <a:lvl2pPr marL="609555" algn="l" defTabSz="1219109" rtl="0" eaLnBrk="1" latinLnBrk="0" hangingPunct="1">
        <a:defRPr sz="2400" kern="1200">
          <a:solidFill>
            <a:schemeClr val="tx1"/>
          </a:solidFill>
          <a:latin typeface="+mn-lt"/>
          <a:ea typeface="+mn-ea"/>
          <a:cs typeface="+mn-cs"/>
        </a:defRPr>
      </a:lvl2pPr>
      <a:lvl3pPr marL="1219109" algn="l" defTabSz="1219109" rtl="0" eaLnBrk="1" latinLnBrk="0" hangingPunct="1">
        <a:defRPr sz="2400" kern="1200">
          <a:solidFill>
            <a:schemeClr val="tx1"/>
          </a:solidFill>
          <a:latin typeface="+mn-lt"/>
          <a:ea typeface="+mn-ea"/>
          <a:cs typeface="+mn-cs"/>
        </a:defRPr>
      </a:lvl3pPr>
      <a:lvl4pPr marL="1828664" algn="l" defTabSz="1219109" rtl="0" eaLnBrk="1" latinLnBrk="0" hangingPunct="1">
        <a:defRPr sz="2400" kern="1200">
          <a:solidFill>
            <a:schemeClr val="tx1"/>
          </a:solidFill>
          <a:latin typeface="+mn-lt"/>
          <a:ea typeface="+mn-ea"/>
          <a:cs typeface="+mn-cs"/>
        </a:defRPr>
      </a:lvl4pPr>
      <a:lvl5pPr marL="2438217" algn="l" defTabSz="1219109" rtl="0" eaLnBrk="1" latinLnBrk="0" hangingPunct="1">
        <a:defRPr sz="2400" kern="1200">
          <a:solidFill>
            <a:schemeClr val="tx1"/>
          </a:solidFill>
          <a:latin typeface="+mn-lt"/>
          <a:ea typeface="+mn-ea"/>
          <a:cs typeface="+mn-cs"/>
        </a:defRPr>
      </a:lvl5pPr>
      <a:lvl6pPr marL="3047772" algn="l" defTabSz="1219109" rtl="0" eaLnBrk="1" latinLnBrk="0" hangingPunct="1">
        <a:defRPr sz="2400" kern="1200">
          <a:solidFill>
            <a:schemeClr val="tx1"/>
          </a:solidFill>
          <a:latin typeface="+mn-lt"/>
          <a:ea typeface="+mn-ea"/>
          <a:cs typeface="+mn-cs"/>
        </a:defRPr>
      </a:lvl6pPr>
      <a:lvl7pPr marL="3657326" algn="l" defTabSz="1219109" rtl="0" eaLnBrk="1" latinLnBrk="0" hangingPunct="1">
        <a:defRPr sz="2400" kern="1200">
          <a:solidFill>
            <a:schemeClr val="tx1"/>
          </a:solidFill>
          <a:latin typeface="+mn-lt"/>
          <a:ea typeface="+mn-ea"/>
          <a:cs typeface="+mn-cs"/>
        </a:defRPr>
      </a:lvl7pPr>
      <a:lvl8pPr marL="4266881" algn="l" defTabSz="1219109" rtl="0" eaLnBrk="1" latinLnBrk="0" hangingPunct="1">
        <a:defRPr sz="2400" kern="1200">
          <a:solidFill>
            <a:schemeClr val="tx1"/>
          </a:solidFill>
          <a:latin typeface="+mn-lt"/>
          <a:ea typeface="+mn-ea"/>
          <a:cs typeface="+mn-cs"/>
        </a:defRPr>
      </a:lvl8pPr>
      <a:lvl9pPr marL="4876435" algn="l" defTabSz="1219109"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420" userDrawn="1">
          <p15:clr>
            <a:srgbClr val="A4A3A4"/>
          </p15:clr>
        </p15:guide>
        <p15:guide id="2" pos="424" userDrawn="1">
          <p15:clr>
            <a:srgbClr val="A4A3A4"/>
          </p15:clr>
        </p15:guide>
        <p15:guide id="3" pos="2709" userDrawn="1">
          <p15:clr>
            <a:srgbClr val="A4A3A4"/>
          </p15:clr>
        </p15:guide>
        <p15:guide id="4" orient="horz" pos="1373" userDrawn="1">
          <p15:clr>
            <a:srgbClr val="A4A3A4"/>
          </p15:clr>
        </p15:guide>
        <p15:guide id="6" pos="2962" userDrawn="1">
          <p15:clr>
            <a:srgbClr val="A4A3A4"/>
          </p15:clr>
        </p15:guide>
        <p15:guide id="7" pos="5505" userDrawn="1">
          <p15:clr>
            <a:srgbClr val="A4A3A4"/>
          </p15:clr>
        </p15:guide>
        <p15:guide id="9" pos="5247" userDrawn="1">
          <p15:clr>
            <a:srgbClr val="A4A3A4"/>
          </p15:clr>
        </p15:guide>
        <p15:guide id="10" pos="7790" userDrawn="1">
          <p15:clr>
            <a:srgbClr val="A4A3A4"/>
          </p15:clr>
        </p15:guide>
        <p15:guide id="12" pos="8043" userDrawn="1">
          <p15:clr>
            <a:srgbClr val="A4A3A4"/>
          </p15:clr>
        </p15:guide>
        <p15:guide id="13" pos="10328" userDrawn="1">
          <p15:clr>
            <a:srgbClr val="A4A3A4"/>
          </p15:clr>
        </p15:guide>
        <p15:guide id="16" orient="horz" pos="3469" userDrawn="1">
          <p15:clr>
            <a:srgbClr val="A4A3A4"/>
          </p15:clr>
        </p15:guide>
        <p15:guide id="17" orient="horz" pos="3660" userDrawn="1">
          <p15:clr>
            <a:srgbClr val="A4A3A4"/>
          </p15:clr>
        </p15:guide>
        <p15:guide id="18" orient="horz" pos="5501" userDrawn="1">
          <p15:clr>
            <a:srgbClr val="A4A3A4"/>
          </p15:clr>
        </p15:guide>
        <p15:guide id="19" orient="horz" pos="5754" userDrawn="1">
          <p15:clr>
            <a:srgbClr val="A4A3A4"/>
          </p15:clr>
        </p15:guide>
        <p15:guide id="20" orient="horz" pos="1627"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6.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6.xml"/></Relationships>
</file>

<file path=ppt/slides/_rels/slide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46.xml"/><Relationship Id="rId5" Type="http://schemas.openxmlformats.org/officeDocument/2006/relationships/image" Target="../media/image13.png"/><Relationship Id="rId4" Type="http://schemas.openxmlformats.org/officeDocument/2006/relationships/image" Target="../media/image12.gif"/></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sv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4.xml"/><Relationship Id="rId6" Type="http://schemas.openxmlformats.org/officeDocument/2006/relationships/image" Target="../media/image17.png"/><Relationship Id="rId5" Type="http://schemas.openxmlformats.org/officeDocument/2006/relationships/image" Target="../media/image18.png"/><Relationship Id="rId4" Type="http://schemas.openxmlformats.org/officeDocument/2006/relationships/image" Target="../media/image15.sv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24.xml"/><Relationship Id="rId4" Type="http://schemas.openxmlformats.org/officeDocument/2006/relationships/image" Target="../media/image15.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screenshot of a cell phone&#10;&#10;Description generated with high confidence">
            <a:extLst>
              <a:ext uri="{FF2B5EF4-FFF2-40B4-BE49-F238E27FC236}">
                <a16:creationId xmlns:a16="http://schemas.microsoft.com/office/drawing/2014/main" id="{C41EECF2-28A5-424F-A1B7-34C1EAFC5FCE}"/>
              </a:ext>
            </a:extLst>
          </p:cNvPr>
          <p:cNvPicPr>
            <a:picLocks noGrp="1" noChangeAspect="1"/>
          </p:cNvPicPr>
          <p:nvPr>
            <p:ph sz="quarter" idx="10"/>
          </p:nvPr>
        </p:nvPicPr>
        <p:blipFill>
          <a:blip r:embed="rId3">
            <a:extLst>
              <a:ext uri="{28A0092B-C50C-407E-A947-70E740481C1C}">
                <a14:useLocalDpi xmlns:a14="http://schemas.microsoft.com/office/drawing/2010/main" val="0"/>
              </a:ext>
            </a:extLst>
          </a:blip>
          <a:stretch>
            <a:fillRect/>
          </a:stretch>
        </p:blipFill>
        <p:spPr>
          <a:xfrm>
            <a:off x="-85749" y="-48237"/>
            <a:ext cx="17240297" cy="9697673"/>
          </a:xfrm>
        </p:spPr>
      </p:pic>
      <p:sp>
        <p:nvSpPr>
          <p:cNvPr id="2" name="Title 1">
            <a:extLst>
              <a:ext uri="{FF2B5EF4-FFF2-40B4-BE49-F238E27FC236}">
                <a16:creationId xmlns:a16="http://schemas.microsoft.com/office/drawing/2014/main" id="{3B965DB9-990D-42FA-8A96-AE9E2B1A33B1}"/>
              </a:ext>
            </a:extLst>
          </p:cNvPr>
          <p:cNvSpPr>
            <a:spLocks noGrp="1"/>
          </p:cNvSpPr>
          <p:nvPr>
            <p:ph type="ctrTitle"/>
          </p:nvPr>
        </p:nvSpPr>
        <p:spPr>
          <a:xfrm>
            <a:off x="6883405" y="2921007"/>
            <a:ext cx="9283701" cy="4080935"/>
          </a:xfrm>
          <a:solidFill>
            <a:srgbClr val="008FD5"/>
          </a:solidFill>
        </p:spPr>
        <p:txBody>
          <a:bodyPr/>
          <a:lstStyle/>
          <a:p>
            <a:r>
              <a:rPr lang="en-US" dirty="0">
                <a:solidFill>
                  <a:schemeClr val="bg1"/>
                </a:solidFill>
              </a:rPr>
              <a:t>Edge Analytics with Kernel Method  </a:t>
            </a:r>
            <a:br>
              <a:rPr lang="en-US" dirty="0">
                <a:solidFill>
                  <a:schemeClr val="bg1"/>
                </a:solidFill>
              </a:rPr>
            </a:br>
            <a:br>
              <a:rPr lang="en-US" dirty="0">
                <a:solidFill>
                  <a:schemeClr val="bg1"/>
                </a:solidFill>
              </a:rPr>
            </a:br>
            <a:r>
              <a:rPr lang="en-US" sz="5333" dirty="0">
                <a:solidFill>
                  <a:schemeClr val="bg1"/>
                </a:solidFill>
              </a:rPr>
              <a:t>Team: Aggies</a:t>
            </a:r>
            <a:endParaRPr lang="en-US" dirty="0">
              <a:solidFill>
                <a:schemeClr val="bg1"/>
              </a:solidFill>
            </a:endParaRPr>
          </a:p>
        </p:txBody>
      </p:sp>
      <p:sp>
        <p:nvSpPr>
          <p:cNvPr id="5" name="Content Placeholder 4">
            <a:extLst>
              <a:ext uri="{FF2B5EF4-FFF2-40B4-BE49-F238E27FC236}">
                <a16:creationId xmlns:a16="http://schemas.microsoft.com/office/drawing/2014/main" id="{7986FD49-9B2F-4208-8540-5F97918FA12C}"/>
              </a:ext>
            </a:extLst>
          </p:cNvPr>
          <p:cNvSpPr>
            <a:spLocks noGrp="1"/>
          </p:cNvSpPr>
          <p:nvPr>
            <p:ph sz="quarter" idx="11"/>
          </p:nvPr>
        </p:nvSpPr>
        <p:spPr/>
        <p:txBody>
          <a:bodyPr/>
          <a:lstStyle/>
          <a:p>
            <a:endParaRPr lang="en-US"/>
          </a:p>
        </p:txBody>
      </p:sp>
      <p:sp>
        <p:nvSpPr>
          <p:cNvPr id="6" name="Content Placeholder 5">
            <a:extLst>
              <a:ext uri="{FF2B5EF4-FFF2-40B4-BE49-F238E27FC236}">
                <a16:creationId xmlns:a16="http://schemas.microsoft.com/office/drawing/2014/main" id="{216FD6E6-EB04-48C7-AAF4-64C6EAFFEBA2}"/>
              </a:ext>
            </a:extLst>
          </p:cNvPr>
          <p:cNvSpPr>
            <a:spLocks noGrp="1"/>
          </p:cNvSpPr>
          <p:nvPr>
            <p:ph sz="quarter" idx="12"/>
          </p:nvPr>
        </p:nvSpPr>
        <p:spPr/>
        <p:txBody>
          <a:bodyPr/>
          <a:lstStyle/>
          <a:p>
            <a:endParaRPr lang="en-US"/>
          </a:p>
        </p:txBody>
      </p:sp>
    </p:spTree>
    <p:extLst>
      <p:ext uri="{BB962C8B-B14F-4D97-AF65-F5344CB8AC3E}">
        <p14:creationId xmlns:p14="http://schemas.microsoft.com/office/powerpoint/2010/main" val="21894758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623854EA-CEFE-4DA8-92CF-3180BAF519C2}"/>
              </a:ext>
            </a:extLst>
          </p:cNvPr>
          <p:cNvSpPr>
            <a:spLocks noGrp="1"/>
          </p:cNvSpPr>
          <p:nvPr>
            <p:ph type="subTitle" idx="1"/>
          </p:nvPr>
        </p:nvSpPr>
        <p:spPr>
          <a:xfrm>
            <a:off x="4502152" y="5770356"/>
            <a:ext cx="8064500" cy="463296"/>
          </a:xfrm>
        </p:spPr>
        <p:txBody>
          <a:bodyPr/>
          <a:lstStyle/>
          <a:p>
            <a:endParaRPr lang="en-US" dirty="0"/>
          </a:p>
        </p:txBody>
      </p:sp>
    </p:spTree>
    <p:extLst>
      <p:ext uri="{BB962C8B-B14F-4D97-AF65-F5344CB8AC3E}">
        <p14:creationId xmlns:p14="http://schemas.microsoft.com/office/powerpoint/2010/main" val="1383928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E4641-4D11-44DF-9745-01D06BA08C1A}"/>
              </a:ext>
            </a:extLst>
          </p:cNvPr>
          <p:cNvSpPr>
            <a:spLocks noGrp="1"/>
          </p:cNvSpPr>
          <p:nvPr>
            <p:ph type="title"/>
          </p:nvPr>
        </p:nvSpPr>
        <p:spPr/>
        <p:txBody>
          <a:bodyPr/>
          <a:lstStyle/>
          <a:p>
            <a:r>
              <a:rPr lang="en-US" dirty="0"/>
              <a:t>Machine Learning: Supervised Learning</a:t>
            </a:r>
          </a:p>
        </p:txBody>
      </p:sp>
      <p:sp>
        <p:nvSpPr>
          <p:cNvPr id="3" name="Content Placeholder 2">
            <a:extLst>
              <a:ext uri="{FF2B5EF4-FFF2-40B4-BE49-F238E27FC236}">
                <a16:creationId xmlns:a16="http://schemas.microsoft.com/office/drawing/2014/main" id="{34CA9056-4060-4BC9-AFC7-0DB919219143}"/>
              </a:ext>
            </a:extLst>
          </p:cNvPr>
          <p:cNvSpPr>
            <a:spLocks noGrp="1"/>
          </p:cNvSpPr>
          <p:nvPr>
            <p:ph idx="1"/>
          </p:nvPr>
        </p:nvSpPr>
        <p:spPr>
          <a:xfrm>
            <a:off x="671196" y="2290455"/>
            <a:ext cx="15762604" cy="6149657"/>
          </a:xfrm>
        </p:spPr>
        <p:txBody>
          <a:bodyPr/>
          <a:lstStyle/>
          <a:p>
            <a:r>
              <a:rPr lang="en-US" dirty="0"/>
              <a:t>For a supervised learning, we have a response variable Y for each predictor X</a:t>
            </a:r>
          </a:p>
          <a:p>
            <a:endParaRPr lang="en-US" dirty="0"/>
          </a:p>
          <a:p>
            <a:r>
              <a:rPr lang="en-US" dirty="0"/>
              <a:t>We fit the model that would give us an understanding on how the data can be modeled for the future inputs (prediction) or understanding the relation between response and the predictors (inference)</a:t>
            </a:r>
          </a:p>
          <a:p>
            <a:endParaRPr lang="en-US" dirty="0"/>
          </a:p>
          <a:p>
            <a:r>
              <a:rPr lang="en-US" dirty="0"/>
              <a:t>Many classical statistical learning methods such as Linear Regression and Logistic Regression (Classification) are a part of Supervised Learning</a:t>
            </a:r>
          </a:p>
        </p:txBody>
      </p:sp>
      <p:pic>
        <p:nvPicPr>
          <p:cNvPr id="4" name="Picture 2" descr="https://qph.fs.quoracdn.net/main-qimg-b6846724daf2af284a1137c1a8e72f56">
            <a:extLst>
              <a:ext uri="{FF2B5EF4-FFF2-40B4-BE49-F238E27FC236}">
                <a16:creationId xmlns:a16="http://schemas.microsoft.com/office/drawing/2014/main" id="{F3C97B49-F2F5-495D-A274-3C53BE2348F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80832" y="4800607"/>
            <a:ext cx="9907138" cy="523333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82777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4D966-3953-48E2-A9D9-2B28BAE3613D}"/>
              </a:ext>
            </a:extLst>
          </p:cNvPr>
          <p:cNvSpPr>
            <a:spLocks noGrp="1"/>
          </p:cNvSpPr>
          <p:nvPr>
            <p:ph type="title"/>
          </p:nvPr>
        </p:nvSpPr>
        <p:spPr/>
        <p:txBody>
          <a:bodyPr/>
          <a:lstStyle/>
          <a:p>
            <a:r>
              <a:rPr lang="en-US" dirty="0"/>
              <a:t>Machine Learning Types</a:t>
            </a:r>
          </a:p>
        </p:txBody>
      </p:sp>
      <p:sp>
        <p:nvSpPr>
          <p:cNvPr id="5" name="Content Placeholder 4">
            <a:extLst>
              <a:ext uri="{FF2B5EF4-FFF2-40B4-BE49-F238E27FC236}">
                <a16:creationId xmlns:a16="http://schemas.microsoft.com/office/drawing/2014/main" id="{F43CA3D8-A902-4D8E-8780-2F53DE662410}"/>
              </a:ext>
            </a:extLst>
          </p:cNvPr>
          <p:cNvSpPr>
            <a:spLocks noGrp="1"/>
          </p:cNvSpPr>
          <p:nvPr>
            <p:ph idx="1"/>
          </p:nvPr>
        </p:nvSpPr>
        <p:spPr>
          <a:xfrm>
            <a:off x="544196" y="1725771"/>
            <a:ext cx="15726411" cy="6149657"/>
          </a:xfrm>
        </p:spPr>
        <p:txBody>
          <a:bodyPr>
            <a:normAutofit/>
          </a:bodyPr>
          <a:lstStyle/>
          <a:p>
            <a:r>
              <a:rPr lang="en-US" dirty="0"/>
              <a:t>Variables can be characterized as either </a:t>
            </a:r>
            <a:r>
              <a:rPr lang="en-US" i="1" dirty="0"/>
              <a:t>quantitative </a:t>
            </a:r>
            <a:r>
              <a:rPr lang="en-US" dirty="0"/>
              <a:t>or </a:t>
            </a:r>
            <a:r>
              <a:rPr lang="en-US" i="1" dirty="0"/>
              <a:t>qualitative </a:t>
            </a:r>
            <a:r>
              <a:rPr lang="en-US" dirty="0"/>
              <a:t>(also quantitative)</a:t>
            </a:r>
          </a:p>
          <a:p>
            <a:pPr lvl="1"/>
            <a:r>
              <a:rPr lang="en-US" dirty="0"/>
              <a:t>Quantitative variables take on numerical values</a:t>
            </a:r>
          </a:p>
          <a:p>
            <a:r>
              <a:rPr lang="en-US" dirty="0"/>
              <a:t>Qualitative variables take on values in one of </a:t>
            </a:r>
            <a:r>
              <a:rPr lang="en-US" i="1" dirty="0"/>
              <a:t>K </a:t>
            </a:r>
            <a:r>
              <a:rPr lang="en-US" dirty="0"/>
              <a:t>different </a:t>
            </a:r>
            <a:r>
              <a:rPr lang="en-US" i="1" dirty="0"/>
              <a:t>classes</a:t>
            </a:r>
            <a:r>
              <a:rPr lang="en-US" dirty="0"/>
              <a:t>, or categories</a:t>
            </a:r>
          </a:p>
          <a:p>
            <a:r>
              <a:rPr lang="en-US" dirty="0"/>
              <a:t>We tend to refer to problems with a quantitative response as </a:t>
            </a:r>
            <a:r>
              <a:rPr lang="en-US" i="1" dirty="0"/>
              <a:t>regression </a:t>
            </a:r>
            <a:r>
              <a:rPr lang="en-US" dirty="0"/>
              <a:t>problems, while those involving a qualitative response are often referred to as </a:t>
            </a:r>
            <a:r>
              <a:rPr lang="en-US" i="1" dirty="0"/>
              <a:t>classification </a:t>
            </a:r>
            <a:r>
              <a:rPr lang="en-US" dirty="0"/>
              <a:t>problems</a:t>
            </a:r>
          </a:p>
        </p:txBody>
      </p:sp>
      <p:pic>
        <p:nvPicPr>
          <p:cNvPr id="2050" name="Picture 2" descr="https://cdn-images-1.medium.com/max/1600/1*ASYpFfDh7XnreU-ygqXonw.png">
            <a:extLst>
              <a:ext uri="{FF2B5EF4-FFF2-40B4-BE49-F238E27FC236}">
                <a16:creationId xmlns:a16="http://schemas.microsoft.com/office/drawing/2014/main" id="{2DAE3432-B36F-491C-9AB8-88F91DF4969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81402" y="4222749"/>
            <a:ext cx="9652000" cy="482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56142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FF74A-8474-49E5-B739-96FCC76FE363}"/>
              </a:ext>
            </a:extLst>
          </p:cNvPr>
          <p:cNvSpPr>
            <a:spLocks noGrp="1"/>
          </p:cNvSpPr>
          <p:nvPr>
            <p:ph type="title"/>
          </p:nvPr>
        </p:nvSpPr>
        <p:spPr/>
        <p:txBody>
          <a:bodyPr/>
          <a:lstStyle/>
          <a:p>
            <a:r>
              <a:rPr lang="en-US" dirty="0"/>
              <a:t>Machine Learning Types: Regression</a:t>
            </a:r>
          </a:p>
        </p:txBody>
      </p:sp>
      <p:sp>
        <p:nvSpPr>
          <p:cNvPr id="3" name="Content Placeholder 2">
            <a:extLst>
              <a:ext uri="{FF2B5EF4-FFF2-40B4-BE49-F238E27FC236}">
                <a16:creationId xmlns:a16="http://schemas.microsoft.com/office/drawing/2014/main" id="{36CDEA6D-70C4-41D1-9A68-94491CCADDBE}"/>
              </a:ext>
            </a:extLst>
          </p:cNvPr>
          <p:cNvSpPr>
            <a:spLocks noGrp="1"/>
          </p:cNvSpPr>
          <p:nvPr>
            <p:ph idx="1"/>
          </p:nvPr>
        </p:nvSpPr>
        <p:spPr>
          <a:xfrm>
            <a:off x="671199" y="1922155"/>
            <a:ext cx="15726411" cy="6149657"/>
          </a:xfrm>
        </p:spPr>
        <p:txBody>
          <a:bodyPr/>
          <a:lstStyle/>
          <a:p>
            <a:r>
              <a:rPr lang="en-US" dirty="0"/>
              <a:t>Regression is a type of Predictive Model where we obtain the relationship between variables</a:t>
            </a:r>
          </a:p>
          <a:p>
            <a:r>
              <a:rPr lang="en-US" dirty="0"/>
              <a:t>There are many ways to perform regression to identify the relationship between the response variable and the predictors</a:t>
            </a:r>
          </a:p>
          <a:p>
            <a:r>
              <a:rPr lang="en-US" dirty="0"/>
              <a:t>Depending on the problem, we may have a single predictor or multiple predictors</a:t>
            </a:r>
          </a:p>
          <a:p>
            <a:r>
              <a:rPr lang="en-US" dirty="0"/>
              <a:t>Simple Linear Regression is the most basic type of Regression Analysis.</a:t>
            </a:r>
          </a:p>
        </p:txBody>
      </p:sp>
      <p:pic>
        <p:nvPicPr>
          <p:cNvPr id="4" name="Content Placeholder 4">
            <a:extLst>
              <a:ext uri="{FF2B5EF4-FFF2-40B4-BE49-F238E27FC236}">
                <a16:creationId xmlns:a16="http://schemas.microsoft.com/office/drawing/2014/main" id="{7E16551A-9917-49DF-A6D3-5D97D517BF97}"/>
              </a:ext>
            </a:extLst>
          </p:cNvPr>
          <p:cNvPicPr>
            <a:picLocks noChangeAspect="1"/>
          </p:cNvPicPr>
          <p:nvPr/>
        </p:nvPicPr>
        <p:blipFill>
          <a:blip r:embed="rId2"/>
          <a:stretch>
            <a:fillRect/>
          </a:stretch>
        </p:blipFill>
        <p:spPr bwMode="auto">
          <a:xfrm>
            <a:off x="10371529" y="6289246"/>
            <a:ext cx="3458775" cy="558560"/>
          </a:xfrm>
          <a:prstGeom prst="rect">
            <a:avLst/>
          </a:prstGeom>
          <a:noFill/>
          <a:ln w="9525">
            <a:noFill/>
            <a:miter lim="800000"/>
            <a:headEnd/>
            <a:tailEnd/>
          </a:ln>
        </p:spPr>
      </p:pic>
      <p:pic>
        <p:nvPicPr>
          <p:cNvPr id="5" name="Picture 4">
            <a:extLst>
              <a:ext uri="{FF2B5EF4-FFF2-40B4-BE49-F238E27FC236}">
                <a16:creationId xmlns:a16="http://schemas.microsoft.com/office/drawing/2014/main" id="{4BFDBB47-3F7E-4747-9201-30BA4D54E298}"/>
              </a:ext>
            </a:extLst>
          </p:cNvPr>
          <p:cNvPicPr>
            <a:picLocks noChangeAspect="1"/>
          </p:cNvPicPr>
          <p:nvPr/>
        </p:nvPicPr>
        <p:blipFill>
          <a:blip r:embed="rId3"/>
          <a:stretch>
            <a:fillRect/>
          </a:stretch>
        </p:blipFill>
        <p:spPr>
          <a:xfrm>
            <a:off x="4152906" y="5145568"/>
            <a:ext cx="6090139" cy="3654363"/>
          </a:xfrm>
          <a:prstGeom prst="rect">
            <a:avLst/>
          </a:prstGeom>
        </p:spPr>
      </p:pic>
    </p:spTree>
    <p:extLst>
      <p:ext uri="{BB962C8B-B14F-4D97-AF65-F5344CB8AC3E}">
        <p14:creationId xmlns:p14="http://schemas.microsoft.com/office/powerpoint/2010/main" val="2499835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AF434-D8EF-489A-86A8-4B8F1092A964}"/>
              </a:ext>
            </a:extLst>
          </p:cNvPr>
          <p:cNvSpPr>
            <a:spLocks noGrp="1"/>
          </p:cNvSpPr>
          <p:nvPr>
            <p:ph type="title"/>
          </p:nvPr>
        </p:nvSpPr>
        <p:spPr/>
        <p:txBody>
          <a:bodyPr/>
          <a:lstStyle/>
          <a:p>
            <a:r>
              <a:rPr lang="en-US" dirty="0"/>
              <a:t>Machine Learning Types: Regression (Example)</a:t>
            </a:r>
          </a:p>
        </p:txBody>
      </p:sp>
      <p:sp>
        <p:nvSpPr>
          <p:cNvPr id="3" name="Content Placeholder 2">
            <a:extLst>
              <a:ext uri="{FF2B5EF4-FFF2-40B4-BE49-F238E27FC236}">
                <a16:creationId xmlns:a16="http://schemas.microsoft.com/office/drawing/2014/main" id="{9365C76E-8175-4844-B60F-85C59ADD9986}"/>
              </a:ext>
            </a:extLst>
          </p:cNvPr>
          <p:cNvSpPr>
            <a:spLocks noGrp="1"/>
          </p:cNvSpPr>
          <p:nvPr>
            <p:ph idx="1"/>
          </p:nvPr>
        </p:nvSpPr>
        <p:spPr>
          <a:xfrm>
            <a:off x="671197" y="2582548"/>
            <a:ext cx="8358504" cy="6149657"/>
          </a:xfrm>
        </p:spPr>
        <p:txBody>
          <a:bodyPr/>
          <a:lstStyle/>
          <a:p>
            <a:r>
              <a:rPr lang="en-US" dirty="0"/>
              <a:t>Consider an example for the number of voters for Obama in the 50 States in the years 2008 and 2012</a:t>
            </a:r>
          </a:p>
          <a:p>
            <a:r>
              <a:rPr lang="en-US" dirty="0"/>
              <a:t>We consider the X-Variable (Explanatory) as the people who voted for Obama in 2008 and Y-Variable (Response) as the people who voted for Obama in 2012</a:t>
            </a:r>
          </a:p>
          <a:p>
            <a:r>
              <a:rPr lang="en-US" dirty="0"/>
              <a:t>Some of the data points in this problem statement are:</a:t>
            </a:r>
            <a:r>
              <a:rPr lang="en-US" i="1" dirty="0"/>
              <a:t> (37.7, 40.8), (38.8, 38.4), (38.8, 36.9)</a:t>
            </a:r>
          </a:p>
          <a:p>
            <a:r>
              <a:rPr lang="en-US" dirty="0"/>
              <a:t>This means that if 37.7 % of voters from one state voted for Obama in 2008, 40.8 % voters from the same state voted for him in 2012</a:t>
            </a:r>
          </a:p>
          <a:p>
            <a:r>
              <a:rPr lang="en-US" dirty="0"/>
              <a:t>To estimate the percentage of voters who voted for Obama in 2012, we estimate the Slope and the intercept</a:t>
            </a:r>
          </a:p>
        </p:txBody>
      </p:sp>
      <p:pic>
        <p:nvPicPr>
          <p:cNvPr id="5" name="Picture 4">
            <a:extLst>
              <a:ext uri="{FF2B5EF4-FFF2-40B4-BE49-F238E27FC236}">
                <a16:creationId xmlns:a16="http://schemas.microsoft.com/office/drawing/2014/main" id="{57970D3E-FFFE-46F2-AAC8-4A28B8AAA8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56584" y="3367078"/>
            <a:ext cx="6458241" cy="3227402"/>
          </a:xfrm>
          <a:prstGeom prst="rect">
            <a:avLst/>
          </a:prstGeom>
        </p:spPr>
      </p:pic>
    </p:spTree>
    <p:extLst>
      <p:ext uri="{BB962C8B-B14F-4D97-AF65-F5344CB8AC3E}">
        <p14:creationId xmlns:p14="http://schemas.microsoft.com/office/powerpoint/2010/main" val="38784028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AF434-D8EF-489A-86A8-4B8F1092A964}"/>
              </a:ext>
            </a:extLst>
          </p:cNvPr>
          <p:cNvSpPr>
            <a:spLocks noGrp="1"/>
          </p:cNvSpPr>
          <p:nvPr>
            <p:ph type="title"/>
          </p:nvPr>
        </p:nvSpPr>
        <p:spPr>
          <a:xfrm>
            <a:off x="671196" y="666751"/>
            <a:ext cx="11694795" cy="1007531"/>
          </a:xfrm>
        </p:spPr>
        <p:txBody>
          <a:bodyPr/>
          <a:lstStyle/>
          <a:p>
            <a:r>
              <a:rPr lang="en-US" dirty="0"/>
              <a:t>Kernel Regression Approach</a:t>
            </a:r>
          </a:p>
        </p:txBody>
      </p:sp>
      <p:sp>
        <p:nvSpPr>
          <p:cNvPr id="3" name="Content Placeholder 2">
            <a:extLst>
              <a:ext uri="{FF2B5EF4-FFF2-40B4-BE49-F238E27FC236}">
                <a16:creationId xmlns:a16="http://schemas.microsoft.com/office/drawing/2014/main" id="{9365C76E-8175-4844-B60F-85C59ADD9986}"/>
              </a:ext>
            </a:extLst>
          </p:cNvPr>
          <p:cNvSpPr>
            <a:spLocks noGrp="1"/>
          </p:cNvSpPr>
          <p:nvPr>
            <p:ph idx="1"/>
          </p:nvPr>
        </p:nvSpPr>
        <p:spPr>
          <a:xfrm>
            <a:off x="671199" y="1917708"/>
            <a:ext cx="15889603" cy="2082799"/>
          </a:xfrm>
        </p:spPr>
        <p:txBody>
          <a:bodyPr/>
          <a:lstStyle/>
          <a:p>
            <a:r>
              <a:rPr lang="en-US" dirty="0"/>
              <a:t>These methods operate in high-dimensional, implicit feature space without ever computing the coordinates of the data in that space</a:t>
            </a:r>
          </a:p>
          <a:p>
            <a:r>
              <a:rPr lang="en-US" dirty="0"/>
              <a:t>This operation is computationally cheaper than the explicit computation of coordinates</a:t>
            </a:r>
          </a:p>
        </p:txBody>
      </p:sp>
      <p:pic>
        <p:nvPicPr>
          <p:cNvPr id="4" name="Picture 3">
            <a:extLst>
              <a:ext uri="{FF2B5EF4-FFF2-40B4-BE49-F238E27FC236}">
                <a16:creationId xmlns:a16="http://schemas.microsoft.com/office/drawing/2014/main" id="{26D6A9E4-1CEE-41CC-BA0D-D830FD47DEF4}"/>
              </a:ext>
            </a:extLst>
          </p:cNvPr>
          <p:cNvPicPr>
            <a:picLocks noChangeAspect="1"/>
          </p:cNvPicPr>
          <p:nvPr/>
        </p:nvPicPr>
        <p:blipFill>
          <a:blip r:embed="rId3"/>
          <a:stretch>
            <a:fillRect/>
          </a:stretch>
        </p:blipFill>
        <p:spPr>
          <a:xfrm>
            <a:off x="6197602" y="5143501"/>
            <a:ext cx="4370210" cy="3393020"/>
          </a:xfrm>
          <a:prstGeom prst="rect">
            <a:avLst/>
          </a:prstGeom>
        </p:spPr>
      </p:pic>
      <p:pic>
        <p:nvPicPr>
          <p:cNvPr id="6146" name="Picture 2" descr="https://cdn-images-1.medium.com/max/1600/0*Ojchw_Exefs4qiok.">
            <a:extLst>
              <a:ext uri="{FF2B5EF4-FFF2-40B4-BE49-F238E27FC236}">
                <a16:creationId xmlns:a16="http://schemas.microsoft.com/office/drawing/2014/main" id="{CE7BF2A9-3E5C-4024-BC53-24B0033876F7}"/>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11807826" y="5143507"/>
            <a:ext cx="4709582" cy="3390899"/>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https://cdn-images-1.medium.com/max/1600/0*-_oXIrD3FQUA4YpW.">
            <a:extLst>
              <a:ext uri="{FF2B5EF4-FFF2-40B4-BE49-F238E27FC236}">
                <a16:creationId xmlns:a16="http://schemas.microsoft.com/office/drawing/2014/main" id="{E38BFEA6-B453-4FD4-8F36-F65BFA074BE4}"/>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50386" t="52991"/>
          <a:stretch/>
        </p:blipFill>
        <p:spPr bwMode="auto">
          <a:xfrm>
            <a:off x="671196" y="5143500"/>
            <a:ext cx="4744810" cy="36322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E3455E06-9367-4280-B323-DAF74E1BB14C}"/>
              </a:ext>
            </a:extLst>
          </p:cNvPr>
          <p:cNvSpPr txBox="1"/>
          <p:nvPr/>
        </p:nvSpPr>
        <p:spPr bwMode="auto">
          <a:xfrm>
            <a:off x="1854200" y="4648201"/>
            <a:ext cx="2032000" cy="914400"/>
          </a:xfrm>
          <a:prstGeom prst="rect">
            <a:avLst/>
          </a:prstGeom>
          <a:noFill/>
          <a:ln w="12700">
            <a:noFill/>
            <a:miter lim="800000"/>
            <a:headEnd/>
            <a:tailEnd/>
          </a:ln>
        </p:spPr>
        <p:txBody>
          <a:bodyPr vert="horz" wrap="none" lIns="72000" tIns="36000" rIns="73152" bIns="36576" numCol="1" rtlCol="0" anchor="t" anchorCtr="0" compatLnSpc="1">
            <a:prstTxWarp prst="textNoShape">
              <a:avLst/>
            </a:prstTxWarp>
            <a:noAutofit/>
          </a:bodyPr>
          <a:lstStyle/>
          <a:p>
            <a:pPr algn="l">
              <a:buClr>
                <a:schemeClr val="tx1"/>
              </a:buClr>
            </a:pPr>
            <a:r>
              <a:rPr lang="en-US" sz="2000" dirty="0"/>
              <a:t>Linear Separation</a:t>
            </a:r>
          </a:p>
        </p:txBody>
      </p:sp>
      <p:sp>
        <p:nvSpPr>
          <p:cNvPr id="11" name="TextBox 10">
            <a:extLst>
              <a:ext uri="{FF2B5EF4-FFF2-40B4-BE49-F238E27FC236}">
                <a16:creationId xmlns:a16="http://schemas.microsoft.com/office/drawing/2014/main" id="{8D98F096-D479-4023-B0A9-96F836B4A753}"/>
              </a:ext>
            </a:extLst>
          </p:cNvPr>
          <p:cNvSpPr txBox="1"/>
          <p:nvPr/>
        </p:nvSpPr>
        <p:spPr bwMode="auto">
          <a:xfrm>
            <a:off x="7340601" y="4648201"/>
            <a:ext cx="2349500" cy="914400"/>
          </a:xfrm>
          <a:prstGeom prst="rect">
            <a:avLst/>
          </a:prstGeom>
          <a:noFill/>
          <a:ln w="12700">
            <a:noFill/>
            <a:miter lim="800000"/>
            <a:headEnd/>
            <a:tailEnd/>
          </a:ln>
        </p:spPr>
        <p:txBody>
          <a:bodyPr vert="horz" wrap="none" lIns="72000" tIns="36000" rIns="73152" bIns="36576" numCol="1" rtlCol="0" anchor="t" anchorCtr="0" compatLnSpc="1">
            <a:prstTxWarp prst="textNoShape">
              <a:avLst/>
            </a:prstTxWarp>
            <a:noAutofit/>
          </a:bodyPr>
          <a:lstStyle/>
          <a:p>
            <a:pPr algn="l">
              <a:buClr>
                <a:schemeClr val="tx1"/>
              </a:buClr>
            </a:pPr>
            <a:r>
              <a:rPr lang="en-US" sz="2000" dirty="0"/>
              <a:t>Non-Linear Separation</a:t>
            </a:r>
          </a:p>
        </p:txBody>
      </p:sp>
      <p:sp>
        <p:nvSpPr>
          <p:cNvPr id="12" name="TextBox 11">
            <a:extLst>
              <a:ext uri="{FF2B5EF4-FFF2-40B4-BE49-F238E27FC236}">
                <a16:creationId xmlns:a16="http://schemas.microsoft.com/office/drawing/2014/main" id="{3D4D262A-A695-4494-94E0-AC2287EE5227}"/>
              </a:ext>
            </a:extLst>
          </p:cNvPr>
          <p:cNvSpPr txBox="1"/>
          <p:nvPr/>
        </p:nvSpPr>
        <p:spPr bwMode="auto">
          <a:xfrm>
            <a:off x="12557272" y="4610102"/>
            <a:ext cx="3840339" cy="914400"/>
          </a:xfrm>
          <a:prstGeom prst="rect">
            <a:avLst/>
          </a:prstGeom>
          <a:noFill/>
          <a:ln w="12700">
            <a:noFill/>
            <a:miter lim="800000"/>
            <a:headEnd/>
            <a:tailEnd/>
          </a:ln>
        </p:spPr>
        <p:txBody>
          <a:bodyPr vert="horz" wrap="none" lIns="72000" tIns="36000" rIns="73152" bIns="36576" numCol="1" rtlCol="0" anchor="t" anchorCtr="0" compatLnSpc="1">
            <a:prstTxWarp prst="textNoShape">
              <a:avLst/>
            </a:prstTxWarp>
            <a:noAutofit/>
          </a:bodyPr>
          <a:lstStyle/>
          <a:p>
            <a:pPr algn="l">
              <a:buClr>
                <a:schemeClr val="tx1"/>
              </a:buClr>
            </a:pPr>
            <a:r>
              <a:rPr lang="en-US" sz="2000" dirty="0"/>
              <a:t>Kernel Trick (Data Transformation)</a:t>
            </a:r>
          </a:p>
        </p:txBody>
      </p:sp>
      <p:sp>
        <p:nvSpPr>
          <p:cNvPr id="7" name="Arrow: Right 6">
            <a:extLst>
              <a:ext uri="{FF2B5EF4-FFF2-40B4-BE49-F238E27FC236}">
                <a16:creationId xmlns:a16="http://schemas.microsoft.com/office/drawing/2014/main" id="{30EE5775-D7FF-4743-B561-2CBCB03AAB6B}"/>
              </a:ext>
            </a:extLst>
          </p:cNvPr>
          <p:cNvSpPr/>
          <p:nvPr/>
        </p:nvSpPr>
        <p:spPr bwMode="auto">
          <a:xfrm>
            <a:off x="10698614" y="6629401"/>
            <a:ext cx="978408" cy="330200"/>
          </a:xfrm>
          <a:prstGeom prst="rightArrow">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79" indent="-357179" defTabSz="914378" fontAlgn="base">
              <a:spcBef>
                <a:spcPts val="300"/>
              </a:spcBef>
              <a:spcAft>
                <a:spcPct val="0"/>
              </a:spcAft>
              <a:buFont typeface="Ericsson Hilda" panose="00000500000000000000" pitchFamily="2" charset="0"/>
              <a:buChar char="—"/>
            </a:pPr>
            <a:endParaRPr lang="en-US" sz="2000" dirty="0" err="1">
              <a:solidFill>
                <a:schemeClr val="bg1"/>
              </a:solidFill>
            </a:endParaRPr>
          </a:p>
        </p:txBody>
      </p:sp>
      <p:cxnSp>
        <p:nvCxnSpPr>
          <p:cNvPr id="13" name="Straight Connector 12">
            <a:extLst>
              <a:ext uri="{FF2B5EF4-FFF2-40B4-BE49-F238E27FC236}">
                <a16:creationId xmlns:a16="http://schemas.microsoft.com/office/drawing/2014/main" id="{83C2D3FA-3DB7-4790-9D33-F33C1D287CEB}"/>
              </a:ext>
            </a:extLst>
          </p:cNvPr>
          <p:cNvCxnSpPr/>
          <p:nvPr/>
        </p:nvCxnSpPr>
        <p:spPr bwMode="auto">
          <a:xfrm>
            <a:off x="5816600" y="5067302"/>
            <a:ext cx="0" cy="3606798"/>
          </a:xfrm>
          <a:prstGeom prst="line">
            <a:avLst/>
          </a:prstGeom>
          <a:solidFill>
            <a:schemeClr val="accent1"/>
          </a:solidFill>
          <a:ln w="12700" cap="flat" cmpd="sng" algn="ctr">
            <a:solidFill>
              <a:schemeClr val="tx1"/>
            </a:solidFill>
            <a:prstDash val="dash"/>
            <a:round/>
            <a:headEnd type="none" w="med" len="med"/>
            <a:tailEnd type="none"/>
          </a:ln>
          <a:effectLst/>
        </p:spPr>
      </p:cxnSp>
    </p:spTree>
    <p:extLst>
      <p:ext uri="{BB962C8B-B14F-4D97-AF65-F5344CB8AC3E}">
        <p14:creationId xmlns:p14="http://schemas.microsoft.com/office/powerpoint/2010/main" val="3787495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3F5E451D-93E1-4A34-BEF0-ED5E7FDD08CC}"/>
              </a:ext>
            </a:extLst>
          </p:cNvPr>
          <p:cNvSpPr/>
          <p:nvPr/>
        </p:nvSpPr>
        <p:spPr bwMode="auto">
          <a:xfrm>
            <a:off x="5883712" y="3631450"/>
            <a:ext cx="2547583" cy="1874293"/>
          </a:xfrm>
          <a:custGeom>
            <a:avLst/>
            <a:gdLst>
              <a:gd name="connsiteX0" fmla="*/ 27296 w 1910687"/>
              <a:gd name="connsiteY0" fmla="*/ 395785 h 1405720"/>
              <a:gd name="connsiteX1" fmla="*/ 1897039 w 1910687"/>
              <a:gd name="connsiteY1" fmla="*/ 0 h 1405720"/>
              <a:gd name="connsiteX2" fmla="*/ 1910687 w 1910687"/>
              <a:gd name="connsiteY2" fmla="*/ 1405720 h 1405720"/>
              <a:gd name="connsiteX3" fmla="*/ 0 w 1910687"/>
              <a:gd name="connsiteY3" fmla="*/ 464024 h 1405720"/>
              <a:gd name="connsiteX4" fmla="*/ 27296 w 1910687"/>
              <a:gd name="connsiteY4" fmla="*/ 395785 h 140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0687" h="1405720">
                <a:moveTo>
                  <a:pt x="27296" y="395785"/>
                </a:moveTo>
                <a:lnTo>
                  <a:pt x="1897039" y="0"/>
                </a:lnTo>
                <a:lnTo>
                  <a:pt x="1910687" y="1405720"/>
                </a:lnTo>
                <a:lnTo>
                  <a:pt x="0" y="464024"/>
                </a:lnTo>
                <a:lnTo>
                  <a:pt x="27296" y="395785"/>
                </a:lnTo>
                <a:close/>
              </a:path>
            </a:pathLst>
          </a:custGeom>
          <a:gradFill>
            <a:gsLst>
              <a:gs pos="0">
                <a:srgbClr val="00729F">
                  <a:alpha val="24000"/>
                </a:srgbClr>
              </a:gs>
              <a:gs pos="100000">
                <a:srgbClr val="018CC2">
                  <a:alpha val="0"/>
                </a:srgbClr>
              </a:gs>
            </a:gsLst>
            <a:lin ang="10800000" scaled="0"/>
          </a:gradFill>
          <a:ln w="12700" cap="flat" cmpd="sng" algn="ctr">
            <a:noFill/>
            <a:prstDash val="solid"/>
            <a:round/>
            <a:headEnd type="none" w="med" len="med"/>
            <a:tailEnd type="none" w="med" len="med"/>
          </a:ln>
          <a:effectLst/>
        </p:spPr>
        <p:txBody>
          <a:bodyPr rot="0" spcFirstLastPara="0" vertOverflow="overflow" horzOverflow="overflow" vert="horz" wrap="none" lIns="96000" tIns="60960" rIns="96000" bIns="60960" numCol="1" spcCol="0" rtlCol="0" fromWordArt="0" anchor="t" anchorCtr="0" forceAA="0" compatLnSpc="1">
            <a:prstTxWarp prst="textNoShape">
              <a:avLst/>
            </a:prstTxWarp>
            <a:noAutofit/>
          </a:bodyPr>
          <a:lstStyle/>
          <a:p>
            <a:pPr fontAlgn="base">
              <a:spcBef>
                <a:spcPct val="50000"/>
              </a:spcBef>
              <a:spcAft>
                <a:spcPct val="0"/>
              </a:spcAft>
            </a:pPr>
            <a:endParaRPr lang="en-US" sz="2667" dirty="0" err="1">
              <a:solidFill>
                <a:srgbClr val="58585A"/>
              </a:solidFill>
              <a:latin typeface="Arial" charset="0"/>
            </a:endParaRPr>
          </a:p>
        </p:txBody>
      </p:sp>
      <p:sp>
        <p:nvSpPr>
          <p:cNvPr id="14" name="Title 13">
            <a:extLst>
              <a:ext uri="{FF2B5EF4-FFF2-40B4-BE49-F238E27FC236}">
                <a16:creationId xmlns:a16="http://schemas.microsoft.com/office/drawing/2014/main" id="{F9F6871B-71FD-4CE2-BD40-3954C848212C}"/>
              </a:ext>
            </a:extLst>
          </p:cNvPr>
          <p:cNvSpPr>
            <a:spLocks noGrp="1"/>
          </p:cNvSpPr>
          <p:nvPr>
            <p:ph type="title"/>
          </p:nvPr>
        </p:nvSpPr>
        <p:spPr>
          <a:xfrm>
            <a:off x="1045636" y="863602"/>
            <a:ext cx="8885764" cy="940804"/>
          </a:xfrm>
        </p:spPr>
        <p:txBody>
          <a:bodyPr>
            <a:normAutofit/>
          </a:bodyPr>
          <a:lstStyle/>
          <a:p>
            <a:r>
              <a:rPr lang="en-US" sz="4800" dirty="0"/>
              <a:t>Use Case 1: Cell Issue Classification</a:t>
            </a:r>
            <a:endParaRPr lang="en-US" sz="4800" dirty="0">
              <a:solidFill>
                <a:schemeClr val="bg1">
                  <a:lumMod val="50000"/>
                </a:schemeClr>
              </a:solidFill>
            </a:endParaRPr>
          </a:p>
        </p:txBody>
      </p:sp>
      <p:sp>
        <p:nvSpPr>
          <p:cNvPr id="40" name="TextBox 39">
            <a:extLst>
              <a:ext uri="{FF2B5EF4-FFF2-40B4-BE49-F238E27FC236}">
                <a16:creationId xmlns:a16="http://schemas.microsoft.com/office/drawing/2014/main" id="{1D75CAAE-168D-4F12-9F16-8C397B1A6285}"/>
              </a:ext>
            </a:extLst>
          </p:cNvPr>
          <p:cNvSpPr txBox="1"/>
          <p:nvPr/>
        </p:nvSpPr>
        <p:spPr>
          <a:xfrm>
            <a:off x="7571712" y="2291661"/>
            <a:ext cx="3659851" cy="789896"/>
          </a:xfrm>
          <a:prstGeom prst="rect">
            <a:avLst/>
          </a:prstGeom>
          <a:noFill/>
        </p:spPr>
        <p:txBody>
          <a:bodyPr wrap="square" rtlCol="0">
            <a:spAutoFit/>
          </a:bodyPr>
          <a:lstStyle/>
          <a:p>
            <a:pPr algn="ctr" defTabSz="1218743">
              <a:defRPr/>
            </a:pPr>
            <a:r>
              <a:rPr lang="en-US" sz="2133" b="1" kern="1000" spc="-40" dirty="0">
                <a:solidFill>
                  <a:srgbClr val="181818"/>
                </a:solidFill>
              </a:rPr>
              <a:t>Classifications of Issues at </a:t>
            </a:r>
            <a:r>
              <a:rPr lang="en-US" sz="2400" b="1" kern="1000" spc="-40" dirty="0">
                <a:solidFill>
                  <a:schemeClr val="accent1"/>
                </a:solidFill>
              </a:rPr>
              <a:t>Cell Edge</a:t>
            </a:r>
            <a:endParaRPr lang="en-US" sz="2133" b="1" kern="1000" spc="-40" dirty="0">
              <a:solidFill>
                <a:schemeClr val="accent1"/>
              </a:solidFill>
            </a:endParaRPr>
          </a:p>
        </p:txBody>
      </p:sp>
      <p:sp>
        <p:nvSpPr>
          <p:cNvPr id="470" name="Rectangle 469">
            <a:extLst>
              <a:ext uri="{FF2B5EF4-FFF2-40B4-BE49-F238E27FC236}">
                <a16:creationId xmlns:a16="http://schemas.microsoft.com/office/drawing/2014/main" id="{5B035B1D-6B99-4DA5-AAD2-9403107AD50F}"/>
              </a:ext>
            </a:extLst>
          </p:cNvPr>
          <p:cNvSpPr/>
          <p:nvPr/>
        </p:nvSpPr>
        <p:spPr>
          <a:xfrm>
            <a:off x="1025575" y="6866198"/>
            <a:ext cx="10923733" cy="2072747"/>
          </a:xfrm>
          <a:prstGeom prst="rect">
            <a:avLst/>
          </a:prstGeom>
        </p:spPr>
        <p:txBody>
          <a:bodyPr wrap="square">
            <a:spAutoFit/>
          </a:bodyPr>
          <a:lstStyle/>
          <a:p>
            <a:pPr fontAlgn="base">
              <a:spcBef>
                <a:spcPts val="400"/>
              </a:spcBef>
              <a:spcAft>
                <a:spcPct val="0"/>
              </a:spcAft>
              <a:buClr>
                <a:srgbClr val="181818"/>
              </a:buClr>
            </a:pPr>
            <a:r>
              <a:rPr lang="en-US" sz="1867" b="1" kern="1000" spc="-40" dirty="0">
                <a:solidFill>
                  <a:srgbClr val="181818"/>
                </a:solidFill>
              </a:rPr>
              <a:t>Current Challenges</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Networks are getting more an more complex</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So many KPIs – how to detect all issues?</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What can be done at the Cell edge?</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Issue detection requires multi-dimensional KPI analysis – complex inter-dependent time-varying</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Cannot be done for the whole network by humans alone</a:t>
            </a:r>
          </a:p>
        </p:txBody>
      </p:sp>
      <p:pic>
        <p:nvPicPr>
          <p:cNvPr id="474" name="Graphic 473">
            <a:extLst>
              <a:ext uri="{FF2B5EF4-FFF2-40B4-BE49-F238E27FC236}">
                <a16:creationId xmlns:a16="http://schemas.microsoft.com/office/drawing/2014/main" id="{E9E1B9CF-0CAA-4FD6-8E31-20D4F0D46BB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591157" y="3567724"/>
            <a:ext cx="1864905" cy="1834331"/>
          </a:xfrm>
          <a:prstGeom prst="rect">
            <a:avLst/>
          </a:prstGeom>
        </p:spPr>
      </p:pic>
      <p:pic>
        <p:nvPicPr>
          <p:cNvPr id="213" name="Picture 212">
            <a:extLst>
              <a:ext uri="{FF2B5EF4-FFF2-40B4-BE49-F238E27FC236}">
                <a16:creationId xmlns:a16="http://schemas.microsoft.com/office/drawing/2014/main" id="{F3CF7C92-6707-43CE-9E0A-5DFA72B3F8A8}"/>
              </a:ext>
            </a:extLst>
          </p:cNvPr>
          <p:cNvPicPr>
            <a:picLocks noChangeAspect="1"/>
          </p:cNvPicPr>
          <p:nvPr/>
        </p:nvPicPr>
        <p:blipFill>
          <a:blip r:embed="rId5"/>
          <a:stretch>
            <a:fillRect/>
          </a:stretch>
        </p:blipFill>
        <p:spPr>
          <a:xfrm>
            <a:off x="12102116" y="2847773"/>
            <a:ext cx="4454683" cy="4788905"/>
          </a:xfrm>
          <a:prstGeom prst="rect">
            <a:avLst/>
          </a:prstGeom>
        </p:spPr>
      </p:pic>
      <p:sp>
        <p:nvSpPr>
          <p:cNvPr id="216" name="Rectangle 215">
            <a:extLst>
              <a:ext uri="{FF2B5EF4-FFF2-40B4-BE49-F238E27FC236}">
                <a16:creationId xmlns:a16="http://schemas.microsoft.com/office/drawing/2014/main" id="{920E0923-47DB-44E4-8F06-F006FE24EABC}"/>
              </a:ext>
            </a:extLst>
          </p:cNvPr>
          <p:cNvSpPr/>
          <p:nvPr/>
        </p:nvSpPr>
        <p:spPr>
          <a:xfrm>
            <a:off x="12731260" y="1602355"/>
            <a:ext cx="3196401" cy="872098"/>
          </a:xfrm>
          <a:prstGeom prst="rect">
            <a:avLst/>
          </a:prstGeom>
        </p:spPr>
        <p:txBody>
          <a:bodyPr wrap="square">
            <a:spAutoFit/>
          </a:bodyPr>
          <a:lstStyle/>
          <a:p>
            <a:pPr algn="ctr" defTabSz="1218743">
              <a:spcBef>
                <a:spcPct val="0"/>
              </a:spcBef>
              <a:defRPr/>
            </a:pPr>
            <a:r>
              <a:rPr lang="en-US" altLang="en-US" sz="1867" b="1" kern="1000" spc="-40" dirty="0">
                <a:solidFill>
                  <a:srgbClr val="181818"/>
                </a:solidFill>
              </a:rPr>
              <a:t>Knowledge Graph</a:t>
            </a:r>
            <a:endParaRPr lang="en-US" altLang="en-US" sz="1867" kern="1000" spc="-40" dirty="0">
              <a:solidFill>
                <a:srgbClr val="181818"/>
              </a:solidFill>
            </a:endParaRPr>
          </a:p>
          <a:p>
            <a:pPr algn="ctr" defTabSz="1218743">
              <a:spcBef>
                <a:spcPct val="0"/>
              </a:spcBef>
              <a:defRPr/>
            </a:pPr>
            <a:r>
              <a:rPr lang="en-US" altLang="en-US" sz="1600" kern="1000" spc="-40" dirty="0">
                <a:solidFill>
                  <a:srgbClr val="181818"/>
                </a:solidFill>
              </a:rPr>
              <a:t>Complex Relationships / Patterns</a:t>
            </a:r>
          </a:p>
          <a:p>
            <a:pPr algn="ctr" defTabSz="1218743">
              <a:spcBef>
                <a:spcPct val="0"/>
              </a:spcBef>
              <a:defRPr/>
            </a:pPr>
            <a:r>
              <a:rPr lang="en-US" altLang="en-US" sz="1600" kern="1000" spc="-40" dirty="0">
                <a:solidFill>
                  <a:srgbClr val="181818"/>
                </a:solidFill>
              </a:rPr>
              <a:t>Multi-dimensional KPI analysis </a:t>
            </a:r>
          </a:p>
        </p:txBody>
      </p:sp>
      <p:sp>
        <p:nvSpPr>
          <p:cNvPr id="6" name="Rectangle 5">
            <a:extLst>
              <a:ext uri="{FF2B5EF4-FFF2-40B4-BE49-F238E27FC236}">
                <a16:creationId xmlns:a16="http://schemas.microsoft.com/office/drawing/2014/main" id="{238AA855-6225-4858-92C9-5DD4D19E65E3}"/>
              </a:ext>
            </a:extLst>
          </p:cNvPr>
          <p:cNvSpPr/>
          <p:nvPr/>
        </p:nvSpPr>
        <p:spPr>
          <a:xfrm>
            <a:off x="7709414" y="5765446"/>
            <a:ext cx="3887885" cy="1077026"/>
          </a:xfrm>
          <a:prstGeom prst="rect">
            <a:avLst/>
          </a:prstGeom>
        </p:spPr>
        <p:txBody>
          <a:bodyPr wrap="square">
            <a:spAutoFit/>
          </a:bodyPr>
          <a:lstStyle/>
          <a:p>
            <a:pPr algn="ctr"/>
            <a:r>
              <a:rPr lang="en-US" sz="2133" b="1" dirty="0"/>
              <a:t>Approach learns and predicts – fast and computationally efficient</a:t>
            </a:r>
          </a:p>
        </p:txBody>
      </p:sp>
      <p:sp>
        <p:nvSpPr>
          <p:cNvPr id="223" name="Rectangle 222">
            <a:extLst>
              <a:ext uri="{FF2B5EF4-FFF2-40B4-BE49-F238E27FC236}">
                <a16:creationId xmlns:a16="http://schemas.microsoft.com/office/drawing/2014/main" id="{49B1D1F6-1B87-4D7A-A853-DFEEDAA22BE0}"/>
              </a:ext>
            </a:extLst>
          </p:cNvPr>
          <p:cNvSpPr/>
          <p:nvPr/>
        </p:nvSpPr>
        <p:spPr>
          <a:xfrm>
            <a:off x="10802542" y="3718030"/>
            <a:ext cx="1104790" cy="1733295"/>
          </a:xfrm>
          <a:prstGeom prst="rect">
            <a:avLst/>
          </a:prstGeom>
        </p:spPr>
        <p:txBody>
          <a:bodyPr wrap="none">
            <a:spAutoFit/>
          </a:bodyPr>
          <a:lstStyle/>
          <a:p>
            <a:r>
              <a:rPr lang="en-US" sz="1333" dirty="0"/>
              <a:t>Normal</a:t>
            </a:r>
          </a:p>
          <a:p>
            <a:r>
              <a:rPr lang="en-US" sz="1333" dirty="0">
                <a:solidFill>
                  <a:schemeClr val="accent1"/>
                </a:solidFill>
              </a:rPr>
              <a:t>Cell Load</a:t>
            </a:r>
          </a:p>
          <a:p>
            <a:r>
              <a:rPr lang="en-US" sz="1333" dirty="0"/>
              <a:t>Coverage</a:t>
            </a:r>
          </a:p>
          <a:p>
            <a:r>
              <a:rPr lang="en-US" sz="1333" dirty="0"/>
              <a:t>Capacity</a:t>
            </a:r>
          </a:p>
          <a:p>
            <a:r>
              <a:rPr lang="en-US" sz="1333" dirty="0"/>
              <a:t>Mobility</a:t>
            </a:r>
          </a:p>
          <a:p>
            <a:r>
              <a:rPr lang="en-US" sz="1333" dirty="0"/>
              <a:t>Interference</a:t>
            </a:r>
          </a:p>
          <a:p>
            <a:r>
              <a:rPr lang="en-US" sz="1333" dirty="0"/>
              <a:t>PUCCH Perf.</a:t>
            </a:r>
          </a:p>
          <a:p>
            <a:r>
              <a:rPr lang="en-US" sz="1333" dirty="0"/>
              <a:t>…</a:t>
            </a:r>
          </a:p>
        </p:txBody>
      </p:sp>
      <p:sp>
        <p:nvSpPr>
          <p:cNvPr id="2" name="Freeform: Shape 1">
            <a:extLst>
              <a:ext uri="{FF2B5EF4-FFF2-40B4-BE49-F238E27FC236}">
                <a16:creationId xmlns:a16="http://schemas.microsoft.com/office/drawing/2014/main" id="{C2A58AB4-3B09-48BC-BAC2-5BCB62445091}"/>
              </a:ext>
            </a:extLst>
          </p:cNvPr>
          <p:cNvSpPr/>
          <p:nvPr/>
        </p:nvSpPr>
        <p:spPr bwMode="auto">
          <a:xfrm>
            <a:off x="11672449" y="4048859"/>
            <a:ext cx="2418495" cy="1100653"/>
          </a:xfrm>
          <a:custGeom>
            <a:avLst/>
            <a:gdLst>
              <a:gd name="connsiteX0" fmla="*/ 0 w 1440873"/>
              <a:gd name="connsiteY0" fmla="*/ 17460 h 599351"/>
              <a:gd name="connsiteX1" fmla="*/ 568036 w 1440873"/>
              <a:gd name="connsiteY1" fmla="*/ 72878 h 599351"/>
              <a:gd name="connsiteX2" fmla="*/ 1440873 w 1440873"/>
              <a:gd name="connsiteY2" fmla="*/ 599351 h 599351"/>
            </a:gdLst>
            <a:ahLst/>
            <a:cxnLst>
              <a:cxn ang="0">
                <a:pos x="connsiteX0" y="connsiteY0"/>
              </a:cxn>
              <a:cxn ang="0">
                <a:pos x="connsiteX1" y="connsiteY1"/>
              </a:cxn>
              <a:cxn ang="0">
                <a:pos x="connsiteX2" y="connsiteY2"/>
              </a:cxn>
            </a:cxnLst>
            <a:rect l="l" t="t" r="r" b="b"/>
            <a:pathLst>
              <a:path w="1440873" h="599351">
                <a:moveTo>
                  <a:pt x="0" y="17460"/>
                </a:moveTo>
                <a:cubicBezTo>
                  <a:pt x="163945" y="-3322"/>
                  <a:pt x="327891" y="-24104"/>
                  <a:pt x="568036" y="72878"/>
                </a:cubicBezTo>
                <a:cubicBezTo>
                  <a:pt x="808181" y="169860"/>
                  <a:pt x="1124527" y="384605"/>
                  <a:pt x="1440873" y="599351"/>
                </a:cubicBezTo>
              </a:path>
            </a:pathLst>
          </a:custGeom>
          <a:noFill/>
          <a:ln w="3175" cap="flat" cmpd="sng" algn="ctr">
            <a:solidFill>
              <a:schemeClr val="accent1"/>
            </a:solidFill>
            <a:prstDash val="dash"/>
            <a:round/>
            <a:headEnd type="none" w="med" len="med"/>
            <a:tailEnd type="triangle" w="med" len="med"/>
          </a:ln>
          <a:effectLst/>
        </p:spPr>
        <p:txBody>
          <a:bodyPr rtlCol="0" anchor="ctr"/>
          <a:lstStyle/>
          <a:p>
            <a:pPr algn="ctr"/>
            <a:endParaRPr lang="en-US" sz="2823"/>
          </a:p>
        </p:txBody>
      </p:sp>
      <p:sp>
        <p:nvSpPr>
          <p:cNvPr id="207" name="Rectangle 206">
            <a:extLst>
              <a:ext uri="{FF2B5EF4-FFF2-40B4-BE49-F238E27FC236}">
                <a16:creationId xmlns:a16="http://schemas.microsoft.com/office/drawing/2014/main" id="{8289A423-4176-4257-9C05-9412845CFAA9}"/>
              </a:ext>
            </a:extLst>
          </p:cNvPr>
          <p:cNvSpPr/>
          <p:nvPr/>
        </p:nvSpPr>
        <p:spPr>
          <a:xfrm>
            <a:off x="6809622" y="4012315"/>
            <a:ext cx="1762836" cy="523220"/>
          </a:xfrm>
          <a:prstGeom prst="rect">
            <a:avLst/>
          </a:prstGeom>
        </p:spPr>
        <p:txBody>
          <a:bodyPr wrap="square">
            <a:spAutoFit/>
          </a:bodyPr>
          <a:lstStyle/>
          <a:p>
            <a:pPr lvl="0" algn="ctr">
              <a:defRPr/>
            </a:pPr>
            <a:r>
              <a:rPr lang="en-US" sz="1400" kern="1000" spc="-40" dirty="0">
                <a:solidFill>
                  <a:srgbClr val="181818"/>
                </a:solidFill>
              </a:rPr>
              <a:t>Performance KPIs </a:t>
            </a:r>
          </a:p>
          <a:p>
            <a:pPr lvl="0" algn="ctr">
              <a:defRPr/>
            </a:pPr>
            <a:r>
              <a:rPr lang="en-US" sz="1400" kern="1000" spc="-40" dirty="0">
                <a:solidFill>
                  <a:srgbClr val="181818"/>
                </a:solidFill>
              </a:rPr>
              <a:t>Per cell / hour</a:t>
            </a:r>
            <a:endParaRPr lang="en-US" sz="2667" dirty="0">
              <a:solidFill>
                <a:srgbClr val="181818"/>
              </a:solidFill>
            </a:endParaRPr>
          </a:p>
        </p:txBody>
      </p:sp>
      <p:sp>
        <p:nvSpPr>
          <p:cNvPr id="205" name="Rectangle 204">
            <a:extLst>
              <a:ext uri="{FF2B5EF4-FFF2-40B4-BE49-F238E27FC236}">
                <a16:creationId xmlns:a16="http://schemas.microsoft.com/office/drawing/2014/main" id="{56B8E3DD-6721-4532-8421-03EC76F71BDC}"/>
              </a:ext>
            </a:extLst>
          </p:cNvPr>
          <p:cNvSpPr/>
          <p:nvPr/>
        </p:nvSpPr>
        <p:spPr>
          <a:xfrm>
            <a:off x="10165746" y="3227236"/>
            <a:ext cx="1762836" cy="400110"/>
          </a:xfrm>
          <a:prstGeom prst="rect">
            <a:avLst/>
          </a:prstGeom>
        </p:spPr>
        <p:txBody>
          <a:bodyPr wrap="square">
            <a:spAutoFit/>
          </a:bodyPr>
          <a:lstStyle/>
          <a:p>
            <a:pPr lvl="0" algn="ctr">
              <a:defRPr/>
            </a:pPr>
            <a:r>
              <a:rPr lang="en-US" sz="2000" kern="1000" spc="-40" dirty="0">
                <a:solidFill>
                  <a:srgbClr val="181818"/>
                </a:solidFill>
              </a:rPr>
              <a:t>Cell Classes</a:t>
            </a:r>
            <a:endParaRPr lang="en-US" sz="2000" dirty="0">
              <a:solidFill>
                <a:srgbClr val="181818"/>
              </a:solidFill>
            </a:endParaRPr>
          </a:p>
        </p:txBody>
      </p:sp>
      <p:sp>
        <p:nvSpPr>
          <p:cNvPr id="3" name="Rectangle 2">
            <a:extLst>
              <a:ext uri="{FF2B5EF4-FFF2-40B4-BE49-F238E27FC236}">
                <a16:creationId xmlns:a16="http://schemas.microsoft.com/office/drawing/2014/main" id="{82FFD215-9CC4-4AA8-A753-E7DCA966821D}"/>
              </a:ext>
            </a:extLst>
          </p:cNvPr>
          <p:cNvSpPr/>
          <p:nvPr/>
        </p:nvSpPr>
        <p:spPr>
          <a:xfrm>
            <a:off x="11808943" y="3125054"/>
            <a:ext cx="1698661" cy="1077218"/>
          </a:xfrm>
          <a:prstGeom prst="rect">
            <a:avLst/>
          </a:prstGeom>
        </p:spPr>
        <p:txBody>
          <a:bodyPr wrap="square">
            <a:spAutoFit/>
          </a:bodyPr>
          <a:lstStyle/>
          <a:p>
            <a:pPr algn="ctr" fontAlgn="base">
              <a:spcBef>
                <a:spcPts val="400"/>
              </a:spcBef>
              <a:spcAft>
                <a:spcPct val="0"/>
              </a:spcAft>
              <a:buClr>
                <a:srgbClr val="181818"/>
              </a:buClr>
            </a:pPr>
            <a:r>
              <a:rPr lang="en-US" sz="1600" kern="1000" spc="-40" dirty="0">
                <a:solidFill>
                  <a:schemeClr val="accent1"/>
                </a:solidFill>
              </a:rPr>
              <a:t>Multi-dimensional KPI root-cause analysis per class possible</a:t>
            </a:r>
            <a:endParaRPr lang="en-US" sz="1600" dirty="0">
              <a:solidFill>
                <a:schemeClr val="accent1"/>
              </a:solidFill>
            </a:endParaRPr>
          </a:p>
        </p:txBody>
      </p:sp>
      <p:sp>
        <p:nvSpPr>
          <p:cNvPr id="5" name="TextBox 4">
            <a:extLst>
              <a:ext uri="{FF2B5EF4-FFF2-40B4-BE49-F238E27FC236}">
                <a16:creationId xmlns:a16="http://schemas.microsoft.com/office/drawing/2014/main" id="{101C27C8-C8A5-4A00-903E-826DAE61299D}"/>
              </a:ext>
            </a:extLst>
          </p:cNvPr>
          <p:cNvSpPr txBox="1"/>
          <p:nvPr/>
        </p:nvSpPr>
        <p:spPr bwMode="auto">
          <a:xfrm>
            <a:off x="8931587" y="3942140"/>
            <a:ext cx="1106699" cy="1112064"/>
          </a:xfrm>
          <a:prstGeom prst="rect">
            <a:avLst/>
          </a:prstGeom>
          <a:solidFill>
            <a:schemeClr val="bg1"/>
          </a:solidFill>
          <a:ln w="12700">
            <a:noFill/>
            <a:miter lim="800000"/>
            <a:headEnd/>
            <a:tailEnd/>
          </a:ln>
        </p:spPr>
        <p:txBody>
          <a:bodyPr vert="horz" wrap="none" lIns="72000" tIns="36000" rIns="73152" bIns="36576" numCol="1" rtlCol="0" anchor="ctr" anchorCtr="0" compatLnSpc="1">
            <a:prstTxWarp prst="textNoShape">
              <a:avLst/>
            </a:prstTxWarp>
            <a:noAutofit/>
          </a:bodyPr>
          <a:lstStyle/>
          <a:p>
            <a:pPr algn="ctr">
              <a:buClr>
                <a:schemeClr val="tx1"/>
              </a:buClr>
            </a:pPr>
            <a:r>
              <a:rPr lang="en-US" sz="1400" b="1" dirty="0"/>
              <a:t>RAN Compute</a:t>
            </a:r>
          </a:p>
          <a:p>
            <a:pPr algn="ctr">
              <a:buClr>
                <a:schemeClr val="tx1"/>
              </a:buClr>
            </a:pPr>
            <a:r>
              <a:rPr lang="en-US" sz="1200" dirty="0"/>
              <a:t>Kernel </a:t>
            </a:r>
            <a:r>
              <a:rPr lang="en-US" sz="1200" dirty="0">
                <a:solidFill>
                  <a:schemeClr val="accent1"/>
                </a:solidFill>
              </a:rPr>
              <a:t>Classifier</a:t>
            </a:r>
          </a:p>
        </p:txBody>
      </p:sp>
      <p:pic>
        <p:nvPicPr>
          <p:cNvPr id="7" name="Picture 6">
            <a:extLst>
              <a:ext uri="{FF2B5EF4-FFF2-40B4-BE49-F238E27FC236}">
                <a16:creationId xmlns:a16="http://schemas.microsoft.com/office/drawing/2014/main" id="{9BC82224-6034-47B5-9F17-67B36BE0F5BD}"/>
              </a:ext>
            </a:extLst>
          </p:cNvPr>
          <p:cNvPicPr>
            <a:picLocks noChangeAspect="1"/>
          </p:cNvPicPr>
          <p:nvPr/>
        </p:nvPicPr>
        <p:blipFill>
          <a:blip r:embed="rId6">
            <a:biLevel thresh="75000"/>
          </a:blip>
          <a:stretch>
            <a:fillRect/>
          </a:stretch>
        </p:blipFill>
        <p:spPr>
          <a:xfrm>
            <a:off x="362485" y="1633010"/>
            <a:ext cx="6066046" cy="4170025"/>
          </a:xfrm>
          <a:prstGeom prst="rect">
            <a:avLst/>
          </a:prstGeom>
        </p:spPr>
      </p:pic>
      <p:sp>
        <p:nvSpPr>
          <p:cNvPr id="9" name="Oval 8">
            <a:extLst>
              <a:ext uri="{FF2B5EF4-FFF2-40B4-BE49-F238E27FC236}">
                <a16:creationId xmlns:a16="http://schemas.microsoft.com/office/drawing/2014/main" id="{AC31B029-5A03-4421-A009-F00B387C399C}"/>
              </a:ext>
            </a:extLst>
          </p:cNvPr>
          <p:cNvSpPr/>
          <p:nvPr/>
        </p:nvSpPr>
        <p:spPr bwMode="auto">
          <a:xfrm>
            <a:off x="5978608" y="4100962"/>
            <a:ext cx="251570" cy="217045"/>
          </a:xfrm>
          <a:prstGeom prst="ellipse">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79" indent="-357179" defTabSz="914378" fontAlgn="base">
              <a:spcBef>
                <a:spcPts val="300"/>
              </a:spcBef>
              <a:spcAft>
                <a:spcPct val="0"/>
              </a:spcAft>
              <a:buFont typeface="Ericsson Hilda" panose="00000500000000000000" pitchFamily="2" charset="0"/>
              <a:buChar char="—"/>
            </a:pPr>
            <a:endParaRPr lang="en-US" sz="2000" dirty="0" err="1">
              <a:solidFill>
                <a:schemeClr val="bg1"/>
              </a:solidFill>
            </a:endParaRPr>
          </a:p>
        </p:txBody>
      </p:sp>
    </p:spTree>
    <p:extLst>
      <p:ext uri="{BB962C8B-B14F-4D97-AF65-F5344CB8AC3E}">
        <p14:creationId xmlns:p14="http://schemas.microsoft.com/office/powerpoint/2010/main" val="16180038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3F5E451D-93E1-4A34-BEF0-ED5E7FDD08CC}"/>
              </a:ext>
            </a:extLst>
          </p:cNvPr>
          <p:cNvSpPr/>
          <p:nvPr/>
        </p:nvSpPr>
        <p:spPr bwMode="auto">
          <a:xfrm>
            <a:off x="5883712" y="3631450"/>
            <a:ext cx="2547583" cy="1874293"/>
          </a:xfrm>
          <a:custGeom>
            <a:avLst/>
            <a:gdLst>
              <a:gd name="connsiteX0" fmla="*/ 27296 w 1910687"/>
              <a:gd name="connsiteY0" fmla="*/ 395785 h 1405720"/>
              <a:gd name="connsiteX1" fmla="*/ 1897039 w 1910687"/>
              <a:gd name="connsiteY1" fmla="*/ 0 h 1405720"/>
              <a:gd name="connsiteX2" fmla="*/ 1910687 w 1910687"/>
              <a:gd name="connsiteY2" fmla="*/ 1405720 h 1405720"/>
              <a:gd name="connsiteX3" fmla="*/ 0 w 1910687"/>
              <a:gd name="connsiteY3" fmla="*/ 464024 h 1405720"/>
              <a:gd name="connsiteX4" fmla="*/ 27296 w 1910687"/>
              <a:gd name="connsiteY4" fmla="*/ 395785 h 14057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10687" h="1405720">
                <a:moveTo>
                  <a:pt x="27296" y="395785"/>
                </a:moveTo>
                <a:lnTo>
                  <a:pt x="1897039" y="0"/>
                </a:lnTo>
                <a:lnTo>
                  <a:pt x="1910687" y="1405720"/>
                </a:lnTo>
                <a:lnTo>
                  <a:pt x="0" y="464024"/>
                </a:lnTo>
                <a:lnTo>
                  <a:pt x="27296" y="395785"/>
                </a:lnTo>
                <a:close/>
              </a:path>
            </a:pathLst>
          </a:custGeom>
          <a:gradFill>
            <a:gsLst>
              <a:gs pos="0">
                <a:srgbClr val="00729F">
                  <a:alpha val="24000"/>
                </a:srgbClr>
              </a:gs>
              <a:gs pos="100000">
                <a:srgbClr val="018CC2">
                  <a:alpha val="0"/>
                </a:srgbClr>
              </a:gs>
            </a:gsLst>
            <a:lin ang="10800000" scaled="0"/>
          </a:gradFill>
          <a:ln w="12700" cap="flat" cmpd="sng" algn="ctr">
            <a:noFill/>
            <a:prstDash val="solid"/>
            <a:round/>
            <a:headEnd type="none" w="med" len="med"/>
            <a:tailEnd type="none" w="med" len="med"/>
          </a:ln>
          <a:effectLst/>
        </p:spPr>
        <p:txBody>
          <a:bodyPr rot="0" spcFirstLastPara="0" vertOverflow="overflow" horzOverflow="overflow" vert="horz" wrap="none" lIns="96000" tIns="60960" rIns="96000" bIns="60960" numCol="1" spcCol="0" rtlCol="0" fromWordArt="0" anchor="t" anchorCtr="0" forceAA="0" compatLnSpc="1">
            <a:prstTxWarp prst="textNoShape">
              <a:avLst/>
            </a:prstTxWarp>
            <a:noAutofit/>
          </a:bodyPr>
          <a:lstStyle/>
          <a:p>
            <a:pPr fontAlgn="base">
              <a:spcBef>
                <a:spcPct val="50000"/>
              </a:spcBef>
              <a:spcAft>
                <a:spcPct val="0"/>
              </a:spcAft>
            </a:pPr>
            <a:endParaRPr lang="en-US" sz="2667" dirty="0" err="1">
              <a:solidFill>
                <a:srgbClr val="58585A"/>
              </a:solidFill>
              <a:latin typeface="Arial" charset="0"/>
            </a:endParaRPr>
          </a:p>
        </p:txBody>
      </p:sp>
      <p:sp>
        <p:nvSpPr>
          <p:cNvPr id="14" name="Title 13">
            <a:extLst>
              <a:ext uri="{FF2B5EF4-FFF2-40B4-BE49-F238E27FC236}">
                <a16:creationId xmlns:a16="http://schemas.microsoft.com/office/drawing/2014/main" id="{F9F6871B-71FD-4CE2-BD40-3954C848212C}"/>
              </a:ext>
            </a:extLst>
          </p:cNvPr>
          <p:cNvSpPr>
            <a:spLocks noGrp="1"/>
          </p:cNvSpPr>
          <p:nvPr>
            <p:ph type="title"/>
          </p:nvPr>
        </p:nvSpPr>
        <p:spPr>
          <a:xfrm>
            <a:off x="1045636" y="863602"/>
            <a:ext cx="8885764" cy="940804"/>
          </a:xfrm>
        </p:spPr>
        <p:txBody>
          <a:bodyPr>
            <a:normAutofit/>
          </a:bodyPr>
          <a:lstStyle/>
          <a:p>
            <a:r>
              <a:rPr lang="en-US" sz="4800" dirty="0"/>
              <a:t>Use Case 2: Cell Issue Regression</a:t>
            </a:r>
            <a:endParaRPr lang="en-US" sz="4800" dirty="0">
              <a:solidFill>
                <a:schemeClr val="bg1">
                  <a:lumMod val="50000"/>
                </a:schemeClr>
              </a:solidFill>
            </a:endParaRPr>
          </a:p>
        </p:txBody>
      </p:sp>
      <p:sp>
        <p:nvSpPr>
          <p:cNvPr id="470" name="Rectangle 469">
            <a:extLst>
              <a:ext uri="{FF2B5EF4-FFF2-40B4-BE49-F238E27FC236}">
                <a16:creationId xmlns:a16="http://schemas.microsoft.com/office/drawing/2014/main" id="{5B035B1D-6B99-4DA5-AAD2-9403107AD50F}"/>
              </a:ext>
            </a:extLst>
          </p:cNvPr>
          <p:cNvSpPr/>
          <p:nvPr/>
        </p:nvSpPr>
        <p:spPr>
          <a:xfrm>
            <a:off x="1025575" y="6866198"/>
            <a:ext cx="10923733" cy="2072747"/>
          </a:xfrm>
          <a:prstGeom prst="rect">
            <a:avLst/>
          </a:prstGeom>
        </p:spPr>
        <p:txBody>
          <a:bodyPr wrap="square">
            <a:spAutoFit/>
          </a:bodyPr>
          <a:lstStyle/>
          <a:p>
            <a:pPr fontAlgn="base">
              <a:spcBef>
                <a:spcPts val="400"/>
              </a:spcBef>
              <a:spcAft>
                <a:spcPct val="0"/>
              </a:spcAft>
              <a:buClr>
                <a:srgbClr val="181818"/>
              </a:buClr>
            </a:pPr>
            <a:r>
              <a:rPr lang="en-US" sz="1867" b="1" kern="1000" spc="-40" dirty="0">
                <a:solidFill>
                  <a:srgbClr val="181818"/>
                </a:solidFill>
              </a:rPr>
              <a:t>Current Challenges</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Networks are getting more an more complex</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So many KPIs – how to detect all issues?</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What can be done at the Cell edge?</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Issue detection requires multi-dimensional KPI analysis – complex inter-dependent time-varying</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Cannot be done for the whole network by humans alone</a:t>
            </a:r>
          </a:p>
        </p:txBody>
      </p:sp>
      <p:pic>
        <p:nvPicPr>
          <p:cNvPr id="474" name="Graphic 473">
            <a:extLst>
              <a:ext uri="{FF2B5EF4-FFF2-40B4-BE49-F238E27FC236}">
                <a16:creationId xmlns:a16="http://schemas.microsoft.com/office/drawing/2014/main" id="{E9E1B9CF-0CAA-4FD6-8E31-20D4F0D46BB8}"/>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8591157" y="3567724"/>
            <a:ext cx="1864905" cy="1834331"/>
          </a:xfrm>
          <a:prstGeom prst="rect">
            <a:avLst/>
          </a:prstGeom>
        </p:spPr>
      </p:pic>
      <p:sp>
        <p:nvSpPr>
          <p:cNvPr id="6" name="Rectangle 5">
            <a:extLst>
              <a:ext uri="{FF2B5EF4-FFF2-40B4-BE49-F238E27FC236}">
                <a16:creationId xmlns:a16="http://schemas.microsoft.com/office/drawing/2014/main" id="{238AA855-6225-4858-92C9-5DD4D19E65E3}"/>
              </a:ext>
            </a:extLst>
          </p:cNvPr>
          <p:cNvSpPr/>
          <p:nvPr/>
        </p:nvSpPr>
        <p:spPr>
          <a:xfrm>
            <a:off x="7709414" y="5765446"/>
            <a:ext cx="3887885" cy="1077026"/>
          </a:xfrm>
          <a:prstGeom prst="rect">
            <a:avLst/>
          </a:prstGeom>
        </p:spPr>
        <p:txBody>
          <a:bodyPr wrap="square">
            <a:spAutoFit/>
          </a:bodyPr>
          <a:lstStyle/>
          <a:p>
            <a:pPr algn="ctr"/>
            <a:r>
              <a:rPr lang="en-US" sz="2133" b="1" dirty="0"/>
              <a:t>Approach learns and predicts – fast and computationally efficient</a:t>
            </a:r>
          </a:p>
        </p:txBody>
      </p:sp>
      <p:sp>
        <p:nvSpPr>
          <p:cNvPr id="207" name="Rectangle 206">
            <a:extLst>
              <a:ext uri="{FF2B5EF4-FFF2-40B4-BE49-F238E27FC236}">
                <a16:creationId xmlns:a16="http://schemas.microsoft.com/office/drawing/2014/main" id="{8289A423-4176-4257-9C05-9412845CFAA9}"/>
              </a:ext>
            </a:extLst>
          </p:cNvPr>
          <p:cNvSpPr/>
          <p:nvPr/>
        </p:nvSpPr>
        <p:spPr>
          <a:xfrm>
            <a:off x="6809622" y="4012315"/>
            <a:ext cx="1762836" cy="523220"/>
          </a:xfrm>
          <a:prstGeom prst="rect">
            <a:avLst/>
          </a:prstGeom>
        </p:spPr>
        <p:txBody>
          <a:bodyPr wrap="square">
            <a:spAutoFit/>
          </a:bodyPr>
          <a:lstStyle/>
          <a:p>
            <a:pPr lvl="0" algn="ctr">
              <a:defRPr/>
            </a:pPr>
            <a:r>
              <a:rPr lang="en-US" sz="1400" kern="1000" spc="-40" dirty="0">
                <a:solidFill>
                  <a:srgbClr val="181818"/>
                </a:solidFill>
              </a:rPr>
              <a:t>Performance KPIs </a:t>
            </a:r>
          </a:p>
          <a:p>
            <a:pPr lvl="0" algn="ctr">
              <a:defRPr/>
            </a:pPr>
            <a:r>
              <a:rPr lang="en-US" sz="1400" kern="1000" spc="-40" dirty="0">
                <a:solidFill>
                  <a:srgbClr val="181818"/>
                </a:solidFill>
              </a:rPr>
              <a:t>Per cell / hour</a:t>
            </a:r>
            <a:endParaRPr lang="en-US" sz="2667" dirty="0">
              <a:solidFill>
                <a:srgbClr val="181818"/>
              </a:solidFill>
            </a:endParaRPr>
          </a:p>
        </p:txBody>
      </p:sp>
      <p:sp>
        <p:nvSpPr>
          <p:cNvPr id="5" name="TextBox 4">
            <a:extLst>
              <a:ext uri="{FF2B5EF4-FFF2-40B4-BE49-F238E27FC236}">
                <a16:creationId xmlns:a16="http://schemas.microsoft.com/office/drawing/2014/main" id="{101C27C8-C8A5-4A00-903E-826DAE61299D}"/>
              </a:ext>
            </a:extLst>
          </p:cNvPr>
          <p:cNvSpPr txBox="1"/>
          <p:nvPr/>
        </p:nvSpPr>
        <p:spPr bwMode="auto">
          <a:xfrm>
            <a:off x="8931587" y="3942140"/>
            <a:ext cx="1106699" cy="1112064"/>
          </a:xfrm>
          <a:prstGeom prst="rect">
            <a:avLst/>
          </a:prstGeom>
          <a:solidFill>
            <a:schemeClr val="bg1"/>
          </a:solidFill>
          <a:ln w="12700">
            <a:noFill/>
            <a:miter lim="800000"/>
            <a:headEnd/>
            <a:tailEnd/>
          </a:ln>
        </p:spPr>
        <p:txBody>
          <a:bodyPr vert="horz" wrap="none" lIns="72000" tIns="36000" rIns="73152" bIns="36576" numCol="1" rtlCol="0" anchor="ctr" anchorCtr="0" compatLnSpc="1">
            <a:prstTxWarp prst="textNoShape">
              <a:avLst/>
            </a:prstTxWarp>
            <a:noAutofit/>
          </a:bodyPr>
          <a:lstStyle/>
          <a:p>
            <a:pPr algn="ctr">
              <a:buClr>
                <a:schemeClr val="tx1"/>
              </a:buClr>
            </a:pPr>
            <a:r>
              <a:rPr lang="en-US" sz="1400" b="1" dirty="0"/>
              <a:t>RAN Compute</a:t>
            </a:r>
          </a:p>
          <a:p>
            <a:pPr algn="ctr">
              <a:buClr>
                <a:schemeClr val="tx1"/>
              </a:buClr>
            </a:pPr>
            <a:r>
              <a:rPr lang="en-US" sz="1200" dirty="0"/>
              <a:t>Kernel</a:t>
            </a:r>
            <a:r>
              <a:rPr lang="en-US" sz="1200" dirty="0">
                <a:solidFill>
                  <a:schemeClr val="accent1"/>
                </a:solidFill>
              </a:rPr>
              <a:t> Regression</a:t>
            </a:r>
          </a:p>
        </p:txBody>
      </p:sp>
      <p:sp>
        <p:nvSpPr>
          <p:cNvPr id="208" name="TextBox 207">
            <a:extLst>
              <a:ext uri="{FF2B5EF4-FFF2-40B4-BE49-F238E27FC236}">
                <a16:creationId xmlns:a16="http://schemas.microsoft.com/office/drawing/2014/main" id="{E262A859-5317-4733-9BB1-66186419E7D4}"/>
              </a:ext>
            </a:extLst>
          </p:cNvPr>
          <p:cNvSpPr txBox="1"/>
          <p:nvPr/>
        </p:nvSpPr>
        <p:spPr>
          <a:xfrm>
            <a:off x="7571712" y="2291661"/>
            <a:ext cx="3659851" cy="789896"/>
          </a:xfrm>
          <a:prstGeom prst="rect">
            <a:avLst/>
          </a:prstGeom>
          <a:noFill/>
        </p:spPr>
        <p:txBody>
          <a:bodyPr wrap="square" rtlCol="0">
            <a:spAutoFit/>
          </a:bodyPr>
          <a:lstStyle/>
          <a:p>
            <a:pPr algn="ctr" defTabSz="1218743">
              <a:defRPr/>
            </a:pPr>
            <a:r>
              <a:rPr lang="en-US" sz="2133" b="1" kern="1000" spc="-40" dirty="0">
                <a:solidFill>
                  <a:srgbClr val="181818"/>
                </a:solidFill>
              </a:rPr>
              <a:t>Effect of changes regressed at </a:t>
            </a:r>
            <a:r>
              <a:rPr lang="en-US" sz="2400" b="1" kern="1000" spc="-40" dirty="0">
                <a:solidFill>
                  <a:schemeClr val="accent1"/>
                </a:solidFill>
              </a:rPr>
              <a:t>Cell Edge</a:t>
            </a:r>
            <a:endParaRPr lang="en-US" sz="2133" b="1" kern="1000" spc="-40" dirty="0">
              <a:solidFill>
                <a:schemeClr val="accent1"/>
              </a:solidFill>
            </a:endParaRPr>
          </a:p>
        </p:txBody>
      </p:sp>
      <p:sp>
        <p:nvSpPr>
          <p:cNvPr id="210" name="Arrow: Right 209">
            <a:extLst>
              <a:ext uri="{FF2B5EF4-FFF2-40B4-BE49-F238E27FC236}">
                <a16:creationId xmlns:a16="http://schemas.microsoft.com/office/drawing/2014/main" id="{09578EBB-267E-46E4-8E5F-76CB8BC85416}"/>
              </a:ext>
            </a:extLst>
          </p:cNvPr>
          <p:cNvSpPr/>
          <p:nvPr/>
        </p:nvSpPr>
        <p:spPr bwMode="auto">
          <a:xfrm>
            <a:off x="10796491" y="4040095"/>
            <a:ext cx="1433615" cy="967929"/>
          </a:xfrm>
          <a:prstGeom prst="rightArrow">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79" indent="-357179" defTabSz="914378" fontAlgn="base">
              <a:spcBef>
                <a:spcPts val="300"/>
              </a:spcBef>
              <a:spcAft>
                <a:spcPct val="0"/>
              </a:spcAft>
              <a:buFont typeface="Ericsson Hilda" panose="00000500000000000000" pitchFamily="2" charset="0"/>
              <a:buChar char="—"/>
            </a:pPr>
            <a:endParaRPr lang="en-US" sz="2000" dirty="0" err="1">
              <a:solidFill>
                <a:schemeClr val="bg1"/>
              </a:solidFill>
            </a:endParaRPr>
          </a:p>
        </p:txBody>
      </p:sp>
      <p:sp>
        <p:nvSpPr>
          <p:cNvPr id="211" name="Rectangle 210">
            <a:extLst>
              <a:ext uri="{FF2B5EF4-FFF2-40B4-BE49-F238E27FC236}">
                <a16:creationId xmlns:a16="http://schemas.microsoft.com/office/drawing/2014/main" id="{BC6D5EFF-8055-4391-B37F-61823F0FF346}"/>
              </a:ext>
            </a:extLst>
          </p:cNvPr>
          <p:cNvSpPr/>
          <p:nvPr/>
        </p:nvSpPr>
        <p:spPr>
          <a:xfrm>
            <a:off x="12865175" y="6064367"/>
            <a:ext cx="3770497" cy="1354282"/>
          </a:xfrm>
          <a:prstGeom prst="rect">
            <a:avLst/>
          </a:prstGeom>
        </p:spPr>
        <p:txBody>
          <a:bodyPr wrap="square">
            <a:spAutoFit/>
          </a:bodyPr>
          <a:lstStyle/>
          <a:p>
            <a:pPr fontAlgn="base">
              <a:spcBef>
                <a:spcPts val="400"/>
              </a:spcBef>
              <a:spcAft>
                <a:spcPct val="0"/>
              </a:spcAft>
              <a:buClr>
                <a:srgbClr val="181818"/>
              </a:buClr>
            </a:pPr>
            <a:r>
              <a:rPr lang="en-US" sz="2400" b="1" kern="1000" spc="-40" dirty="0">
                <a:solidFill>
                  <a:srgbClr val="181818"/>
                </a:solidFill>
              </a:rPr>
              <a:t>Prescriptive analytics </a:t>
            </a:r>
            <a:r>
              <a:rPr lang="en-US" sz="1800" kern="1000" spc="-40" dirty="0">
                <a:solidFill>
                  <a:srgbClr val="181818"/>
                </a:solidFill>
              </a:rPr>
              <a:t>Predicting network KPI changes based on regression models </a:t>
            </a:r>
          </a:p>
          <a:p>
            <a:pPr marL="457166" indent="-457166" fontAlgn="base">
              <a:spcBef>
                <a:spcPts val="400"/>
              </a:spcBef>
              <a:spcAft>
                <a:spcPct val="0"/>
              </a:spcAft>
              <a:buClr>
                <a:srgbClr val="181818"/>
              </a:buClr>
              <a:buFont typeface="Ericsson Hilda Light" panose="00000400000000000000" pitchFamily="2" charset="0"/>
              <a:buChar char="—"/>
            </a:pPr>
            <a:r>
              <a:rPr lang="en-US" sz="1867" kern="1000" spc="-40" dirty="0">
                <a:solidFill>
                  <a:srgbClr val="181818"/>
                </a:solidFill>
              </a:rPr>
              <a:t>Features, Parameters, Tilts</a:t>
            </a:r>
          </a:p>
        </p:txBody>
      </p:sp>
      <p:pic>
        <p:nvPicPr>
          <p:cNvPr id="217" name="Picture 216" descr="A close up of a map&#10;&#10;Description generated with high confidence">
            <a:extLst>
              <a:ext uri="{FF2B5EF4-FFF2-40B4-BE49-F238E27FC236}">
                <a16:creationId xmlns:a16="http://schemas.microsoft.com/office/drawing/2014/main" id="{B4BB29D1-9556-4539-9707-4850DE2F792D}"/>
              </a:ext>
            </a:extLst>
          </p:cNvPr>
          <p:cNvPicPr>
            <a:picLocks noChangeAspect="1"/>
          </p:cNvPicPr>
          <p:nvPr/>
        </p:nvPicPr>
        <p:blipFill rotWithShape="1">
          <a:blip r:embed="rId5">
            <a:extLst>
              <a:ext uri="{28A0092B-C50C-407E-A947-70E740481C1C}">
                <a14:useLocalDpi xmlns:a14="http://schemas.microsoft.com/office/drawing/2010/main" val="0"/>
              </a:ext>
            </a:extLst>
          </a:blip>
          <a:srcRect l="13759" t="956" r="-720" b="15962"/>
          <a:stretch/>
        </p:blipFill>
        <p:spPr>
          <a:xfrm>
            <a:off x="12625204" y="2980939"/>
            <a:ext cx="4010462" cy="2873653"/>
          </a:xfrm>
          <a:prstGeom prst="rect">
            <a:avLst/>
          </a:prstGeom>
        </p:spPr>
      </p:pic>
      <p:pic>
        <p:nvPicPr>
          <p:cNvPr id="219" name="Picture 218">
            <a:extLst>
              <a:ext uri="{FF2B5EF4-FFF2-40B4-BE49-F238E27FC236}">
                <a16:creationId xmlns:a16="http://schemas.microsoft.com/office/drawing/2014/main" id="{EFD96DCF-38C2-4F32-B4F0-E34F8EDDF5C5}"/>
              </a:ext>
            </a:extLst>
          </p:cNvPr>
          <p:cNvPicPr>
            <a:picLocks noChangeAspect="1"/>
          </p:cNvPicPr>
          <p:nvPr/>
        </p:nvPicPr>
        <p:blipFill>
          <a:blip r:embed="rId6">
            <a:biLevel thresh="75000"/>
          </a:blip>
          <a:stretch>
            <a:fillRect/>
          </a:stretch>
        </p:blipFill>
        <p:spPr>
          <a:xfrm>
            <a:off x="413285" y="1683810"/>
            <a:ext cx="6066046" cy="4170025"/>
          </a:xfrm>
          <a:prstGeom prst="rect">
            <a:avLst/>
          </a:prstGeom>
        </p:spPr>
      </p:pic>
      <p:sp>
        <p:nvSpPr>
          <p:cNvPr id="220" name="Oval 219">
            <a:extLst>
              <a:ext uri="{FF2B5EF4-FFF2-40B4-BE49-F238E27FC236}">
                <a16:creationId xmlns:a16="http://schemas.microsoft.com/office/drawing/2014/main" id="{5F78A140-EFE5-4EC4-AF45-A4BE6EFB824E}"/>
              </a:ext>
            </a:extLst>
          </p:cNvPr>
          <p:cNvSpPr/>
          <p:nvPr/>
        </p:nvSpPr>
        <p:spPr bwMode="auto">
          <a:xfrm>
            <a:off x="6029407" y="4151762"/>
            <a:ext cx="251570" cy="217045"/>
          </a:xfrm>
          <a:prstGeom prst="ellipse">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79" indent="-357179" defTabSz="914378" fontAlgn="base">
              <a:spcBef>
                <a:spcPts val="300"/>
              </a:spcBef>
              <a:spcAft>
                <a:spcPct val="0"/>
              </a:spcAft>
              <a:buFont typeface="Ericsson Hilda" panose="00000500000000000000" pitchFamily="2" charset="0"/>
              <a:buChar char="—"/>
            </a:pPr>
            <a:endParaRPr lang="en-US" sz="2000" dirty="0" err="1">
              <a:solidFill>
                <a:schemeClr val="bg1"/>
              </a:solidFill>
            </a:endParaRPr>
          </a:p>
        </p:txBody>
      </p:sp>
    </p:spTree>
    <p:extLst>
      <p:ext uri="{BB962C8B-B14F-4D97-AF65-F5344CB8AC3E}">
        <p14:creationId xmlns:p14="http://schemas.microsoft.com/office/powerpoint/2010/main" val="2936659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0E1B5-A38A-4C1D-94B2-A518146F5DE2}"/>
              </a:ext>
            </a:extLst>
          </p:cNvPr>
          <p:cNvSpPr>
            <a:spLocks noGrp="1"/>
          </p:cNvSpPr>
          <p:nvPr>
            <p:ph type="title"/>
          </p:nvPr>
        </p:nvSpPr>
        <p:spPr/>
        <p:txBody>
          <a:bodyPr/>
          <a:lstStyle/>
          <a:p>
            <a:r>
              <a:rPr lang="en-US" dirty="0"/>
              <a:t>Test Sample</a:t>
            </a:r>
            <a:br>
              <a:rPr lang="en-US" dirty="0"/>
            </a:br>
            <a:r>
              <a:rPr lang="en-US" sz="3600" dirty="0"/>
              <a:t>Linear Regression Vs Kernel Regression</a:t>
            </a:r>
            <a:endParaRPr lang="en-US" dirty="0"/>
          </a:p>
        </p:txBody>
      </p:sp>
      <p:sp>
        <p:nvSpPr>
          <p:cNvPr id="3" name="Content Placeholder 2">
            <a:extLst>
              <a:ext uri="{FF2B5EF4-FFF2-40B4-BE49-F238E27FC236}">
                <a16:creationId xmlns:a16="http://schemas.microsoft.com/office/drawing/2014/main" id="{181A72BD-49EA-4EA0-B7B2-B060000B066A}"/>
              </a:ext>
            </a:extLst>
          </p:cNvPr>
          <p:cNvSpPr>
            <a:spLocks noGrp="1"/>
          </p:cNvSpPr>
          <p:nvPr>
            <p:ph sz="quarter" idx="10"/>
          </p:nvPr>
        </p:nvSpPr>
        <p:spPr>
          <a:xfrm>
            <a:off x="721258" y="3595596"/>
            <a:ext cx="4703893" cy="5557205"/>
          </a:xfrm>
        </p:spPr>
        <p:txBody>
          <a:bodyPr/>
          <a:lstStyle/>
          <a:p>
            <a:pPr marL="0" indent="0">
              <a:buNone/>
            </a:pPr>
            <a:r>
              <a:rPr lang="en-US" b="1" dirty="0"/>
              <a:t>Response</a:t>
            </a:r>
          </a:p>
          <a:p>
            <a:r>
              <a:rPr lang="en-US" dirty="0"/>
              <a:t>Average DL UE Throughput</a:t>
            </a:r>
            <a:endParaRPr lang="en-US" b="1" dirty="0"/>
          </a:p>
          <a:p>
            <a:pPr marL="0" indent="0">
              <a:buNone/>
            </a:pPr>
            <a:endParaRPr lang="en-US" b="1" dirty="0"/>
          </a:p>
          <a:p>
            <a:pPr marL="0" indent="0">
              <a:buNone/>
            </a:pPr>
            <a:r>
              <a:rPr lang="en-US" b="1" dirty="0"/>
              <a:t>Predictors</a:t>
            </a:r>
          </a:p>
          <a:p>
            <a:r>
              <a:rPr lang="en-US" dirty="0"/>
              <a:t>RRC Attempts</a:t>
            </a:r>
          </a:p>
          <a:p>
            <a:r>
              <a:rPr lang="en-US" dirty="0"/>
              <a:t>Average DL Active Users</a:t>
            </a:r>
          </a:p>
          <a:p>
            <a:r>
              <a:rPr lang="en-US" dirty="0"/>
              <a:t>Channel Quality Indicator</a:t>
            </a:r>
          </a:p>
          <a:p>
            <a:r>
              <a:rPr lang="en-US" dirty="0"/>
              <a:t>MAC Block Error Rate</a:t>
            </a:r>
          </a:p>
          <a:p>
            <a:r>
              <a:rPr lang="en-US" dirty="0"/>
              <a:t>Uplink PUSCH SINR</a:t>
            </a:r>
          </a:p>
        </p:txBody>
      </p:sp>
      <p:pic>
        <p:nvPicPr>
          <p:cNvPr id="4" name="Graphic 3">
            <a:extLst>
              <a:ext uri="{FF2B5EF4-FFF2-40B4-BE49-F238E27FC236}">
                <a16:creationId xmlns:a16="http://schemas.microsoft.com/office/drawing/2014/main" id="{141949AE-1ED4-4DD5-B35A-19E2C30EBCD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547115" y="3988320"/>
            <a:ext cx="1864905" cy="1834331"/>
          </a:xfrm>
          <a:prstGeom prst="rect">
            <a:avLst/>
          </a:prstGeom>
        </p:spPr>
      </p:pic>
      <p:sp>
        <p:nvSpPr>
          <p:cNvPr id="6" name="Rectangle 5">
            <a:extLst>
              <a:ext uri="{FF2B5EF4-FFF2-40B4-BE49-F238E27FC236}">
                <a16:creationId xmlns:a16="http://schemas.microsoft.com/office/drawing/2014/main" id="{90C98CB0-DF64-4A73-A09C-8A8241151B5C}"/>
              </a:ext>
            </a:extLst>
          </p:cNvPr>
          <p:cNvSpPr/>
          <p:nvPr/>
        </p:nvSpPr>
        <p:spPr>
          <a:xfrm>
            <a:off x="5765580" y="4432911"/>
            <a:ext cx="1762836" cy="523220"/>
          </a:xfrm>
          <a:prstGeom prst="rect">
            <a:avLst/>
          </a:prstGeom>
        </p:spPr>
        <p:txBody>
          <a:bodyPr wrap="square">
            <a:spAutoFit/>
          </a:bodyPr>
          <a:lstStyle/>
          <a:p>
            <a:pPr lvl="0" algn="ctr">
              <a:defRPr/>
            </a:pPr>
            <a:r>
              <a:rPr lang="en-US" sz="1400" kern="1000" spc="-40" dirty="0">
                <a:solidFill>
                  <a:srgbClr val="181818"/>
                </a:solidFill>
              </a:rPr>
              <a:t>Performance KPIs </a:t>
            </a:r>
          </a:p>
          <a:p>
            <a:pPr lvl="0" algn="ctr">
              <a:defRPr/>
            </a:pPr>
            <a:r>
              <a:rPr lang="en-US" sz="1400" kern="1000" spc="-40" dirty="0">
                <a:solidFill>
                  <a:srgbClr val="181818"/>
                </a:solidFill>
              </a:rPr>
              <a:t>Per cell / hour</a:t>
            </a:r>
            <a:endParaRPr lang="en-US" sz="2667" dirty="0">
              <a:solidFill>
                <a:srgbClr val="181818"/>
              </a:solidFill>
            </a:endParaRPr>
          </a:p>
        </p:txBody>
      </p:sp>
      <p:sp>
        <p:nvSpPr>
          <p:cNvPr id="8" name="TextBox 7">
            <a:extLst>
              <a:ext uri="{FF2B5EF4-FFF2-40B4-BE49-F238E27FC236}">
                <a16:creationId xmlns:a16="http://schemas.microsoft.com/office/drawing/2014/main" id="{D709651A-76DF-4EE1-958F-F9951DEEB0B7}"/>
              </a:ext>
            </a:extLst>
          </p:cNvPr>
          <p:cNvSpPr txBox="1"/>
          <p:nvPr/>
        </p:nvSpPr>
        <p:spPr>
          <a:xfrm>
            <a:off x="6527670" y="2712263"/>
            <a:ext cx="3659851" cy="461665"/>
          </a:xfrm>
          <a:prstGeom prst="rect">
            <a:avLst/>
          </a:prstGeom>
          <a:noFill/>
        </p:spPr>
        <p:txBody>
          <a:bodyPr wrap="square" rtlCol="0">
            <a:spAutoFit/>
          </a:bodyPr>
          <a:lstStyle/>
          <a:p>
            <a:pPr algn="ctr" defTabSz="1218743">
              <a:defRPr/>
            </a:pPr>
            <a:r>
              <a:rPr lang="en-US" sz="2400" b="1" kern="1000" spc="-40" dirty="0">
                <a:solidFill>
                  <a:schemeClr val="accent1"/>
                </a:solidFill>
              </a:rPr>
              <a:t>RAN Compute</a:t>
            </a:r>
            <a:endParaRPr lang="en-US" sz="2133" b="1" kern="1000" spc="-40" dirty="0">
              <a:solidFill>
                <a:schemeClr val="accent1"/>
              </a:solidFill>
            </a:endParaRPr>
          </a:p>
        </p:txBody>
      </p:sp>
      <p:sp>
        <p:nvSpPr>
          <p:cNvPr id="9" name="Arrow: Right 8">
            <a:extLst>
              <a:ext uri="{FF2B5EF4-FFF2-40B4-BE49-F238E27FC236}">
                <a16:creationId xmlns:a16="http://schemas.microsoft.com/office/drawing/2014/main" id="{BBBD2F11-493F-42F5-B724-AED24BDD7D09}"/>
              </a:ext>
            </a:extLst>
          </p:cNvPr>
          <p:cNvSpPr/>
          <p:nvPr/>
        </p:nvSpPr>
        <p:spPr bwMode="auto">
          <a:xfrm>
            <a:off x="9752449" y="4460692"/>
            <a:ext cx="1433615" cy="967929"/>
          </a:xfrm>
          <a:prstGeom prst="rightArrow">
            <a:avLst/>
          </a:prstGeom>
          <a:solidFill>
            <a:schemeClr val="accent1"/>
          </a:solidFill>
          <a:ln w="12700" cap="flat" cmpd="sng" algn="ctr">
            <a:noFill/>
            <a:prstDash val="solid"/>
            <a:round/>
            <a:headEnd type="none" w="med" len="med"/>
            <a:tailEnd type="none" w="med" len="med"/>
          </a:ln>
          <a:effectLst/>
        </p:spPr>
        <p:txBody>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p>
            <a:pPr marL="357179" indent="-357179" defTabSz="914378" fontAlgn="base">
              <a:spcBef>
                <a:spcPts val="300"/>
              </a:spcBef>
              <a:spcAft>
                <a:spcPct val="0"/>
              </a:spcAft>
              <a:buFont typeface="Ericsson Hilda" panose="00000500000000000000" pitchFamily="2" charset="0"/>
              <a:buChar char="—"/>
            </a:pPr>
            <a:endParaRPr lang="en-US" sz="2000" dirty="0" err="1">
              <a:solidFill>
                <a:schemeClr val="bg1"/>
              </a:solidFill>
            </a:endParaRPr>
          </a:p>
        </p:txBody>
      </p:sp>
      <p:sp>
        <p:nvSpPr>
          <p:cNvPr id="10" name="TextBox 9">
            <a:extLst>
              <a:ext uri="{FF2B5EF4-FFF2-40B4-BE49-F238E27FC236}">
                <a16:creationId xmlns:a16="http://schemas.microsoft.com/office/drawing/2014/main" id="{BEB211F2-BDAB-444D-B32E-E8A4950F9B03}"/>
              </a:ext>
            </a:extLst>
          </p:cNvPr>
          <p:cNvSpPr txBox="1"/>
          <p:nvPr/>
        </p:nvSpPr>
        <p:spPr>
          <a:xfrm>
            <a:off x="914263" y="2703285"/>
            <a:ext cx="3659851" cy="461665"/>
          </a:xfrm>
          <a:prstGeom prst="rect">
            <a:avLst/>
          </a:prstGeom>
          <a:noFill/>
        </p:spPr>
        <p:txBody>
          <a:bodyPr wrap="square" rtlCol="0">
            <a:spAutoFit/>
          </a:bodyPr>
          <a:lstStyle/>
          <a:p>
            <a:pPr algn="ctr" defTabSz="1218743">
              <a:defRPr/>
            </a:pPr>
            <a:r>
              <a:rPr lang="en-US" sz="2400" b="1" kern="1000" spc="-40" dirty="0">
                <a:solidFill>
                  <a:schemeClr val="accent1"/>
                </a:solidFill>
              </a:rPr>
              <a:t>Inputs</a:t>
            </a:r>
            <a:endParaRPr lang="en-US" sz="2133" b="1" kern="1000" spc="-40" dirty="0">
              <a:solidFill>
                <a:schemeClr val="accent1"/>
              </a:solidFill>
            </a:endParaRPr>
          </a:p>
        </p:txBody>
      </p:sp>
      <p:sp>
        <p:nvSpPr>
          <p:cNvPr id="11" name="Content Placeholder 2">
            <a:extLst>
              <a:ext uri="{FF2B5EF4-FFF2-40B4-BE49-F238E27FC236}">
                <a16:creationId xmlns:a16="http://schemas.microsoft.com/office/drawing/2014/main" id="{24F28FEB-2989-4E5B-9B36-EA8DC7E99380}"/>
              </a:ext>
            </a:extLst>
          </p:cNvPr>
          <p:cNvSpPr txBox="1">
            <a:spLocks/>
          </p:cNvSpPr>
          <p:nvPr/>
        </p:nvSpPr>
        <p:spPr bwMode="auto">
          <a:xfrm>
            <a:off x="11526486" y="3595602"/>
            <a:ext cx="5326414" cy="5142005"/>
          </a:xfrm>
          <a:prstGeom prst="rect">
            <a:avLst/>
          </a:prstGeom>
          <a:noFill/>
          <a:ln w="9525">
            <a:noFill/>
            <a:miter lim="800000"/>
            <a:headEnd/>
            <a:tailEnd/>
          </a:ln>
        </p:spPr>
        <p:txBody>
          <a:bodyPr vert="horz" wrap="square" lIns="72000" tIns="36000" rIns="73152" bIns="36576" numCol="1" anchor="t" anchorCtr="0" compatLnSpc="1">
            <a:prstTxWarp prst="textNoShape">
              <a:avLst/>
            </a:prstTxWarp>
          </a:bodyPr>
          <a:lstStyle>
            <a:lvl1pPr marL="457178" indent="-457178"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ea typeface="+mn-ea"/>
                <a:cs typeface="+mn-cs"/>
              </a:defRPr>
            </a:lvl1pPr>
            <a:lvl2pPr marL="950336" indent="-457178"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defRPr>
            </a:lvl2pPr>
            <a:lvl3pPr marL="1439261" indent="-457178"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defRPr>
            </a:lvl3pPr>
            <a:lvl4pPr marL="1913371" indent="-457178"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defRPr>
            </a:lvl4pPr>
            <a:lvl5pPr marL="2359966" indent="-457178" algn="l" rtl="0" eaLnBrk="1" fontAlgn="base" hangingPunct="1">
              <a:spcBef>
                <a:spcPts val="400"/>
              </a:spcBef>
              <a:spcAft>
                <a:spcPct val="0"/>
              </a:spcAft>
              <a:buClr>
                <a:schemeClr val="tx1"/>
              </a:buClr>
              <a:buFont typeface="Ericsson Hilda Light" panose="00000400000000000000" pitchFamily="2" charset="0"/>
              <a:buChar char="—"/>
              <a:defRPr sz="2667" kern="1000" spc="-40">
                <a:solidFill>
                  <a:schemeClr val="tx1"/>
                </a:solidFill>
                <a:latin typeface="+mn-lt"/>
              </a:defRPr>
            </a:lvl5pPr>
            <a:lvl6pPr marL="2762114" indent="-241289" algn="l" rtl="0" eaLnBrk="1" fontAlgn="base" hangingPunct="1">
              <a:spcBef>
                <a:spcPct val="20000"/>
              </a:spcBef>
              <a:spcAft>
                <a:spcPct val="0"/>
              </a:spcAft>
              <a:buClr>
                <a:schemeClr val="tx1"/>
              </a:buClr>
              <a:buFont typeface="Ericsson Hilda" pitchFamily="2" charset="0"/>
              <a:buChar char="›"/>
              <a:defRPr sz="2667">
                <a:solidFill>
                  <a:schemeClr val="tx1"/>
                </a:solidFill>
                <a:latin typeface="+mn-lt"/>
              </a:defRPr>
            </a:lvl6pPr>
            <a:lvl7pPr marL="3371682" indent="-241289" algn="l" rtl="0" eaLnBrk="1" fontAlgn="base" hangingPunct="1">
              <a:spcBef>
                <a:spcPct val="20000"/>
              </a:spcBef>
              <a:spcAft>
                <a:spcPct val="0"/>
              </a:spcAft>
              <a:buClr>
                <a:schemeClr val="tx1"/>
              </a:buClr>
              <a:buFont typeface="Ericsson Hilda" pitchFamily="2" charset="0"/>
              <a:buChar char="›"/>
              <a:defRPr sz="2667">
                <a:solidFill>
                  <a:schemeClr val="tx1"/>
                </a:solidFill>
                <a:latin typeface="+mn-lt"/>
              </a:defRPr>
            </a:lvl7pPr>
            <a:lvl8pPr marL="3981251" indent="-241289" algn="l" rtl="0" eaLnBrk="1" fontAlgn="base" hangingPunct="1">
              <a:spcBef>
                <a:spcPct val="20000"/>
              </a:spcBef>
              <a:spcAft>
                <a:spcPct val="0"/>
              </a:spcAft>
              <a:buClr>
                <a:schemeClr val="tx1"/>
              </a:buClr>
              <a:buFont typeface="Ericsson Hilda" pitchFamily="2" charset="0"/>
              <a:buChar char="›"/>
              <a:defRPr sz="2667">
                <a:solidFill>
                  <a:schemeClr val="tx1"/>
                </a:solidFill>
                <a:latin typeface="+mn-lt"/>
              </a:defRPr>
            </a:lvl8pPr>
            <a:lvl9pPr marL="4590821" indent="-241289" algn="l" rtl="0" eaLnBrk="1" fontAlgn="base" hangingPunct="1">
              <a:spcBef>
                <a:spcPct val="20000"/>
              </a:spcBef>
              <a:spcAft>
                <a:spcPct val="0"/>
              </a:spcAft>
              <a:buClr>
                <a:schemeClr val="tx1"/>
              </a:buClr>
              <a:buFont typeface="Ericsson Hilda" pitchFamily="2" charset="0"/>
              <a:buChar char="›"/>
              <a:defRPr sz="2667">
                <a:solidFill>
                  <a:schemeClr val="tx1"/>
                </a:solidFill>
                <a:latin typeface="+mn-lt"/>
              </a:defRPr>
            </a:lvl9pPr>
          </a:lstStyle>
          <a:p>
            <a:pPr defTabSz="914378"/>
            <a:r>
              <a:rPr lang="en-US" dirty="0"/>
              <a:t>Prediction Time Using</a:t>
            </a:r>
          </a:p>
          <a:p>
            <a:pPr lvl="1" defTabSz="914378"/>
            <a:r>
              <a:rPr lang="en-US" dirty="0"/>
              <a:t>Linear Method – 400 </a:t>
            </a:r>
            <a:r>
              <a:rPr lang="en-US" dirty="0" err="1"/>
              <a:t>msec</a:t>
            </a:r>
            <a:endParaRPr lang="en-US" dirty="0"/>
          </a:p>
          <a:p>
            <a:pPr lvl="1" defTabSz="914378"/>
            <a:r>
              <a:rPr lang="en-US" dirty="0"/>
              <a:t>Kernel Method – 70 </a:t>
            </a:r>
            <a:r>
              <a:rPr lang="en-US" dirty="0" err="1"/>
              <a:t>msec</a:t>
            </a:r>
            <a:endParaRPr lang="en-US" sz="2800" dirty="0"/>
          </a:p>
          <a:p>
            <a:pPr marL="493146" lvl="1" indent="0" defTabSz="914378">
              <a:buNone/>
            </a:pPr>
            <a:r>
              <a:rPr lang="en-US" sz="4800" dirty="0">
                <a:solidFill>
                  <a:schemeClr val="accent1"/>
                </a:solidFill>
              </a:rPr>
              <a:t>~5X faster</a:t>
            </a:r>
            <a:endParaRPr lang="en-US" dirty="0">
              <a:solidFill>
                <a:schemeClr val="accent1"/>
              </a:solidFill>
            </a:endParaRPr>
          </a:p>
          <a:p>
            <a:pPr defTabSz="914378"/>
            <a:endParaRPr lang="en-US" dirty="0"/>
          </a:p>
          <a:p>
            <a:pPr defTabSz="914378"/>
            <a:r>
              <a:rPr lang="en-US" dirty="0"/>
              <a:t>Prediction Error Using</a:t>
            </a:r>
          </a:p>
          <a:p>
            <a:pPr lvl="1" defTabSz="914378"/>
            <a:r>
              <a:rPr lang="en-US" dirty="0"/>
              <a:t>Linear Method – 0.06 </a:t>
            </a:r>
          </a:p>
          <a:p>
            <a:pPr lvl="1" defTabSz="914378"/>
            <a:r>
              <a:rPr lang="en-US" dirty="0"/>
              <a:t>Kernel Method – 0.028</a:t>
            </a:r>
            <a:endParaRPr lang="en-US" dirty="0">
              <a:solidFill>
                <a:schemeClr val="accent1"/>
              </a:solidFill>
            </a:endParaRPr>
          </a:p>
          <a:p>
            <a:pPr defTabSz="914378"/>
            <a:endParaRPr lang="en-US" dirty="0"/>
          </a:p>
          <a:p>
            <a:pPr defTabSz="914378"/>
            <a:r>
              <a:rPr lang="en-US" dirty="0"/>
              <a:t>Computational Efficient</a:t>
            </a:r>
          </a:p>
        </p:txBody>
      </p:sp>
      <p:sp>
        <p:nvSpPr>
          <p:cNvPr id="12" name="TextBox 11">
            <a:extLst>
              <a:ext uri="{FF2B5EF4-FFF2-40B4-BE49-F238E27FC236}">
                <a16:creationId xmlns:a16="http://schemas.microsoft.com/office/drawing/2014/main" id="{57C48EC9-F2E9-43BB-B9E8-768D81D7E9F1}"/>
              </a:ext>
            </a:extLst>
          </p:cNvPr>
          <p:cNvSpPr txBox="1"/>
          <p:nvPr/>
        </p:nvSpPr>
        <p:spPr>
          <a:xfrm>
            <a:off x="11907518" y="2703292"/>
            <a:ext cx="3659851" cy="461665"/>
          </a:xfrm>
          <a:prstGeom prst="rect">
            <a:avLst/>
          </a:prstGeom>
          <a:noFill/>
        </p:spPr>
        <p:txBody>
          <a:bodyPr wrap="square" rtlCol="0">
            <a:spAutoFit/>
          </a:bodyPr>
          <a:lstStyle/>
          <a:p>
            <a:pPr algn="ctr" defTabSz="1218743">
              <a:defRPr/>
            </a:pPr>
            <a:r>
              <a:rPr lang="en-US" sz="2400" b="1" kern="1000" spc="-40" dirty="0">
                <a:solidFill>
                  <a:schemeClr val="accent1"/>
                </a:solidFill>
              </a:rPr>
              <a:t>Output</a:t>
            </a:r>
            <a:endParaRPr lang="en-US" sz="2133" b="1" kern="1000" spc="-40" dirty="0">
              <a:solidFill>
                <a:schemeClr val="accent1"/>
              </a:solidFill>
            </a:endParaRPr>
          </a:p>
        </p:txBody>
      </p:sp>
      <p:sp>
        <p:nvSpPr>
          <p:cNvPr id="15" name="TextBox 14">
            <a:extLst>
              <a:ext uri="{FF2B5EF4-FFF2-40B4-BE49-F238E27FC236}">
                <a16:creationId xmlns:a16="http://schemas.microsoft.com/office/drawing/2014/main" id="{69F1AEB1-14A1-40FC-BC78-7F95629D9AFB}"/>
              </a:ext>
            </a:extLst>
          </p:cNvPr>
          <p:cNvSpPr txBox="1"/>
          <p:nvPr/>
        </p:nvSpPr>
        <p:spPr bwMode="auto">
          <a:xfrm>
            <a:off x="7922186" y="4388617"/>
            <a:ext cx="1106699" cy="1112064"/>
          </a:xfrm>
          <a:prstGeom prst="rect">
            <a:avLst/>
          </a:prstGeom>
          <a:solidFill>
            <a:schemeClr val="bg1"/>
          </a:solidFill>
          <a:ln w="12700">
            <a:noFill/>
            <a:miter lim="800000"/>
            <a:headEnd/>
            <a:tailEnd/>
          </a:ln>
        </p:spPr>
        <p:txBody>
          <a:bodyPr vert="horz" wrap="none" lIns="72000" tIns="36000" rIns="73152" bIns="36576" numCol="1" rtlCol="0" anchor="ctr" anchorCtr="0" compatLnSpc="1">
            <a:prstTxWarp prst="textNoShape">
              <a:avLst/>
            </a:prstTxWarp>
            <a:noAutofit/>
          </a:bodyPr>
          <a:lstStyle/>
          <a:p>
            <a:pPr algn="ctr">
              <a:buClr>
                <a:schemeClr val="tx1"/>
              </a:buClr>
            </a:pPr>
            <a:r>
              <a:rPr lang="en-US" sz="1400" b="1" dirty="0"/>
              <a:t>RAN Compute</a:t>
            </a:r>
          </a:p>
          <a:p>
            <a:pPr algn="ctr">
              <a:buClr>
                <a:schemeClr val="tx1"/>
              </a:buClr>
            </a:pPr>
            <a:r>
              <a:rPr lang="en-US" sz="1200" dirty="0"/>
              <a:t>Kernel</a:t>
            </a:r>
            <a:r>
              <a:rPr lang="en-US" sz="1200" dirty="0">
                <a:solidFill>
                  <a:schemeClr val="accent1"/>
                </a:solidFill>
              </a:rPr>
              <a:t> Regression</a:t>
            </a:r>
          </a:p>
        </p:txBody>
      </p:sp>
    </p:spTree>
    <p:extLst>
      <p:ext uri="{BB962C8B-B14F-4D97-AF65-F5344CB8AC3E}">
        <p14:creationId xmlns:p14="http://schemas.microsoft.com/office/powerpoint/2010/main" val="1911177612"/>
      </p:ext>
    </p:extLst>
  </p:cSld>
  <p:clrMapOvr>
    <a:masterClrMapping/>
  </p:clrMapOvr>
</p:sld>
</file>

<file path=ppt/theme/theme1.xml><?xml version="1.0" encoding="utf-8"?>
<a:theme xmlns:a="http://schemas.openxmlformats.org/drawingml/2006/main" name="PresentationTemplate2017">
  <a:themeElements>
    <a:clrScheme name="Custom 6">
      <a:dk1>
        <a:srgbClr val="181818"/>
      </a:dk1>
      <a:lt1>
        <a:srgbClr val="FFFFFF"/>
      </a:lt1>
      <a:dk2>
        <a:srgbClr val="181818"/>
      </a:dk2>
      <a:lt2>
        <a:srgbClr val="E0E0E0"/>
      </a:lt2>
      <a:accent1>
        <a:srgbClr val="0082F0"/>
      </a:accent1>
      <a:accent2>
        <a:srgbClr val="0FC373"/>
      </a:accent2>
      <a:accent3>
        <a:srgbClr val="AF78D2"/>
      </a:accent3>
      <a:accent4>
        <a:srgbClr val="FAD22D"/>
      </a:accent4>
      <a:accent5>
        <a:srgbClr val="FF8C0A"/>
      </a:accent5>
      <a:accent6>
        <a:srgbClr val="FF3232"/>
      </a:accent6>
      <a:hlink>
        <a:srgbClr val="0A14D2"/>
      </a:hlink>
      <a:folHlink>
        <a:srgbClr val="040969"/>
      </a:folHlink>
    </a:clrScheme>
    <a:fontScheme name="Ericsson Brand 2.0">
      <a:majorFont>
        <a:latin typeface="Ericsson Hilda Light"/>
        <a:ea typeface=""/>
        <a:cs typeface=""/>
      </a:majorFont>
      <a:minorFont>
        <a:latin typeface="Ericsson Hild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w="12700" cap="flat" cmpd="sng" algn="ctr">
          <a:noFill/>
          <a:prstDash val="solid"/>
          <a:round/>
          <a:headEnd type="none" w="med" len="med"/>
          <a:tailEnd type="none" w="med" len="med"/>
        </a:ln>
        <a:effectLst/>
      </a:spPr>
      <a:bodyPr rot="0" spcFirstLastPara="0" vertOverflow="overflow" horzOverflow="overflow" vert="horz" wrap="square" lIns="72000" tIns="36000" rIns="73152" bIns="36576" numCol="1" spcCol="0" rtlCol="0" fromWordArt="0" anchor="t" anchorCtr="0" forceAA="0" compatLnSpc="1">
        <a:prstTxWarp prst="textNoShape">
          <a:avLst/>
        </a:prstTxWarp>
        <a:noAutofit/>
      </a:bodyPr>
      <a:lstStyle>
        <a:defPPr marL="357188" marR="0" indent="-357188" algn="l" defTabSz="914400" rtl="0" eaLnBrk="1" fontAlgn="base" latinLnBrk="0" hangingPunct="1">
          <a:lnSpc>
            <a:spcPct val="100000"/>
          </a:lnSpc>
          <a:spcBef>
            <a:spcPts val="300"/>
          </a:spcBef>
          <a:spcAft>
            <a:spcPct val="0"/>
          </a:spcAft>
          <a:buClrTx/>
          <a:buSzTx/>
          <a:buFont typeface="Ericsson Hilda" panose="00000500000000000000" pitchFamily="2" charset="0"/>
          <a:buChar char="—"/>
          <a:tabLst/>
          <a:defRPr kumimoji="0" sz="2000" b="0" i="0" u="none" strike="noStrike" cap="none" normalizeH="0" baseline="0" dirty="0" err="1" smtClean="0">
            <a:ln>
              <a:noFill/>
            </a:ln>
            <a:solidFill>
              <a:schemeClr val="bg1"/>
            </a:solidFill>
            <a:effectLst/>
            <a:latin typeface="+mn-lt"/>
          </a:defRPr>
        </a:defPPr>
      </a:lstStyle>
    </a:spDef>
    <a:lnDef>
      <a:spPr bwMode="auto">
        <a:solidFill>
          <a:schemeClr val="accent1"/>
        </a:solidFill>
        <a:ln w="12700" cap="flat" cmpd="sng" algn="ctr">
          <a:solidFill>
            <a:schemeClr val="tx1"/>
          </a:solidFill>
          <a:prstDash val="solid"/>
          <a:round/>
          <a:headEnd type="none" w="med" len="med"/>
          <a:tailEnd type="none"/>
        </a:ln>
        <a:effectLst/>
      </a:spPr>
      <a:bodyPr/>
      <a:lstStyle/>
    </a:lnDef>
    <a:txDef>
      <a:spPr bwMode="auto">
        <a:noFill/>
        <a:ln w="12700">
          <a:noFill/>
          <a:miter lim="800000"/>
          <a:headEnd/>
          <a:tailEnd/>
        </a:ln>
      </a:spPr>
      <a:bodyPr vert="horz" wrap="square" lIns="72000" tIns="36000" rIns="73152" bIns="36576" numCol="1" rtlCol="0" anchor="t" anchorCtr="0" compatLnSpc="1">
        <a:prstTxWarp prst="textNoShape">
          <a:avLst/>
        </a:prstTxWarp>
        <a:noAutofit/>
      </a:bodyPr>
      <a:lstStyle>
        <a:defPPr marL="344488" indent="-344488" algn="l">
          <a:buClr>
            <a:schemeClr val="tx1"/>
          </a:buClr>
          <a:buFont typeface="Ericsson Hilda Light" panose="00000400000000000000" pitchFamily="2" charset="0"/>
          <a:buChar char="—"/>
          <a:defRPr sz="2000" dirty="0" err="1" smtClean="0"/>
        </a:defPPr>
      </a:lstStyle>
    </a:txDef>
  </a:objectDefaults>
  <a:extraClrSchemeLst>
    <a:extraClrScheme>
      <a:clrScheme name="Landscape2009 1">
        <a:dk1>
          <a:srgbClr val="58585A"/>
        </a:dk1>
        <a:lt1>
          <a:srgbClr val="FFFFFF"/>
        </a:lt1>
        <a:dk2>
          <a:srgbClr val="00285E"/>
        </a:dk2>
        <a:lt2>
          <a:srgbClr val="B1B3B4"/>
        </a:lt2>
        <a:accent1>
          <a:srgbClr val="89BA17"/>
        </a:accent1>
        <a:accent2>
          <a:srgbClr val="F08A00"/>
        </a:accent2>
        <a:accent3>
          <a:srgbClr val="FFFFFF"/>
        </a:accent3>
        <a:accent4>
          <a:srgbClr val="4A4A4C"/>
        </a:accent4>
        <a:accent5>
          <a:srgbClr val="C4D9AB"/>
        </a:accent5>
        <a:accent6>
          <a:srgbClr val="D97D00"/>
        </a:accent6>
        <a:hlink>
          <a:srgbClr val="00A9D4"/>
        </a:hlink>
        <a:folHlink>
          <a:srgbClr val="00625F"/>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Template2017.potx" id="{F394490D-1954-44FE-B8ED-56040734EC47}" vid="{6EB75BB7-B825-43F3-83B5-9802AE7E790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Ericsson Hilda" panose="020F0302020204030204"/>
        <a:ea typeface=""/>
        <a:cs typeface=""/>
        <a:font script="Jpan" typeface="游ゴシック Light"/>
        <a:font script="Hang" typeface="맑은 고딕"/>
        <a:font script="Hans" typeface="等线 Light"/>
        <a:font script="Hant" typeface="新細明體"/>
        <a:font script="Arab" typeface="Ericsson Hilda"/>
        <a:font script="Hebr" typeface="Ericsson Hilda"/>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Ericsson Hilda"/>
        <a:font script="Uigh" typeface="Microsoft Uighur"/>
        <a:font script="Geor" typeface="Sylfaen"/>
        <a:font script="Armn" typeface="Ericsson Hilda Light"/>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Ericsson Hilda" panose="020F0502020204030204"/>
        <a:ea typeface=""/>
        <a:cs typeface=""/>
        <a:font script="Jpan" typeface="游ゴシック"/>
        <a:font script="Hang" typeface="맑은 고딕"/>
        <a:font script="Hans" typeface="等线"/>
        <a:font script="Hant" typeface="新細明體"/>
        <a:font script="Arab" typeface="Ericsson Hilda Light"/>
        <a:font script="Hebr" typeface="Ericsson Hilda Light"/>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Ericsson Hilda Light"/>
        <a:font script="Uigh" typeface="Microsoft Uighur"/>
        <a:font script="Geor" typeface="Sylfaen"/>
        <a:font script="Armn" typeface="Ericsson Hilda Light"/>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Ericsson Hilda" panose="020F0302020204030204"/>
        <a:ea typeface=""/>
        <a:cs typeface=""/>
        <a:font script="Jpan" typeface="游ゴシック Light"/>
        <a:font script="Hang" typeface="맑은 고딕"/>
        <a:font script="Hans" typeface="等线 Light"/>
        <a:font script="Hant" typeface="新細明體"/>
        <a:font script="Arab" typeface="Ericsson Hilda"/>
        <a:font script="Hebr" typeface="Ericsson Hilda"/>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Ericsson Hilda"/>
        <a:font script="Uigh" typeface="Microsoft Uighur"/>
        <a:font script="Geor" typeface="Sylfaen"/>
        <a:font script="Armn" typeface="Ericsson Hilda"/>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Ericsson Hilda" panose="020F0502020204030204"/>
        <a:ea typeface=""/>
        <a:cs typeface=""/>
        <a:font script="Jpan" typeface="游ゴシック"/>
        <a:font script="Hang" typeface="맑은 고딕"/>
        <a:font script="Hans" typeface="等线"/>
        <a:font script="Hant" typeface="新細明體"/>
        <a:font script="Arab" typeface="Ericsson Hilda"/>
        <a:font script="Hebr" typeface="Ericsson Hilda"/>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Ericsson Hilda"/>
        <a:font script="Uigh" typeface="Microsoft Uighur"/>
        <a:font script="Geor" typeface="Sylfaen"/>
        <a:font script="Armn" typeface="Ericsson Hilda"/>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PresentationTemplate2017</Template>
  <TotalTime>184</TotalTime>
  <Words>915</Words>
  <Application>Microsoft Office PowerPoint</Application>
  <PresentationFormat>Custom</PresentationFormat>
  <Paragraphs>145</Paragraphs>
  <Slides>10</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Ericsson Hilda</vt:lpstr>
      <vt:lpstr>Ericsson Technical Icons</vt:lpstr>
      <vt:lpstr>Ericsson Hilda Light</vt:lpstr>
      <vt:lpstr>PresentationTemplate2017</vt:lpstr>
      <vt:lpstr>Edge Analytics with Kernel Method    Team: Aggies</vt:lpstr>
      <vt:lpstr>Machine Learning: Supervised Learning</vt:lpstr>
      <vt:lpstr>Machine Learning Types</vt:lpstr>
      <vt:lpstr>Machine Learning Types: Regression</vt:lpstr>
      <vt:lpstr>Machine Learning Types: Regression (Example)</vt:lpstr>
      <vt:lpstr>Kernel Regression Approach</vt:lpstr>
      <vt:lpstr>Use Case 1: Cell Issue Classification</vt:lpstr>
      <vt:lpstr>Use Case 2: Cell Issue Regression</vt:lpstr>
      <vt:lpstr>Test Sample Linear Regression Vs Kernel Regression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Nirav Gohel</dc:creator>
  <cp:keywords/>
  <dc:description/>
  <cp:lastModifiedBy>Mayur Hooli</cp:lastModifiedBy>
  <cp:revision>95</cp:revision>
  <cp:lastPrinted>2018-10-15T22:52:10Z</cp:lastPrinted>
  <dcterms:created xsi:type="dcterms:W3CDTF">2018-10-15T20:16:31Z</dcterms:created>
  <dcterms:modified xsi:type="dcterms:W3CDTF">2018-10-17T14:00:48Z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umentType">
    <vt:lpwstr>Presentation2011</vt:lpwstr>
  </property>
  <property fmtid="{D5CDD505-2E9C-101B-9397-08002B2CF9AE}" pid="3" name="TemplateName">
    <vt:lpwstr>CXC 173 2731/1</vt:lpwstr>
  </property>
  <property fmtid="{D5CDD505-2E9C-101B-9397-08002B2CF9AE}" pid="4" name="TemplateVersion">
    <vt:lpwstr>R2A</vt:lpwstr>
  </property>
  <property fmtid="{D5CDD505-2E9C-101B-9397-08002B2CF9AE}" pid="5" name="EmbeddedFonts">
    <vt:bool>false</vt:bool>
  </property>
  <property fmtid="{D5CDD505-2E9C-101B-9397-08002B2CF9AE}" pid="6" name="PackageNo">
    <vt:lpwstr>LXA 119 603</vt:lpwstr>
  </property>
  <property fmtid="{D5CDD505-2E9C-101B-9397-08002B2CF9AE}" pid="7" name="PackageVersion">
    <vt:lpwstr>R6A</vt:lpwstr>
  </property>
  <property fmtid="{D5CDD505-2E9C-101B-9397-08002B2CF9AE}" pid="8" name="TemplateName2">
    <vt:lpwstr>CXC 173 2731/1</vt:lpwstr>
  </property>
  <property fmtid="{D5CDD505-2E9C-101B-9397-08002B2CF9AE}" pid="9" name="TemplateVersion2">
    <vt:lpwstr>R2A</vt:lpwstr>
  </property>
  <property fmtid="{D5CDD505-2E9C-101B-9397-08002B2CF9AE}" pid="10" name="DocumentType2">
    <vt:lpwstr>Presentation2011</vt:lpwstr>
  </property>
  <property fmtid="{D5CDD505-2E9C-101B-9397-08002B2CF9AE}" pid="11" name="Keyword">
    <vt:lpwstr> </vt:lpwstr>
  </property>
  <property fmtid="{D5CDD505-2E9C-101B-9397-08002B2CF9AE}" pid="12" name="FooterType">
    <vt:lpwstr>PresTemp</vt:lpwstr>
  </property>
  <property fmtid="{D5CDD505-2E9C-101B-9397-08002B2CF9AE}" pid="13" name="UsedFont">
    <vt:lpwstr>Ericsson Capital TT</vt:lpwstr>
  </property>
  <property fmtid="{D5CDD505-2E9C-101B-9397-08002B2CF9AE}" pid="14" name="x">
    <vt:lpwstr>0</vt:lpwstr>
  </property>
  <property fmtid="{D5CDD505-2E9C-101B-9397-08002B2CF9AE}" pid="15" name="White">
    <vt:bool>true</vt:bool>
  </property>
  <property fmtid="{D5CDD505-2E9C-101B-9397-08002B2CF9AE}" pid="16" name="chkMetaData">
    <vt:bool>false</vt:bool>
  </property>
  <property fmtid="{D5CDD505-2E9C-101B-9397-08002B2CF9AE}" pid="17" name="chkTaglines">
    <vt:bool>true</vt:bool>
  </property>
  <property fmtid="{D5CDD505-2E9C-101B-9397-08002B2CF9AE}" pid="18" name="SecurityClass">
    <vt:lpwstr>Ericsson Internal</vt:lpwstr>
  </property>
  <property fmtid="{D5CDD505-2E9C-101B-9397-08002B2CF9AE}" pid="19" name="txtConfLabel">
    <vt:lpwstr>Ericsson Internal</vt:lpwstr>
  </property>
  <property fmtid="{D5CDD505-2E9C-101B-9397-08002B2CF9AE}" pid="20" name="optUseConfClass">
    <vt:bool>true</vt:bool>
  </property>
  <property fmtid="{D5CDD505-2E9C-101B-9397-08002B2CF9AE}" pid="21" name="optUseConfLabel">
    <vt:bool>false</vt:bool>
  </property>
  <property fmtid="{D5CDD505-2E9C-101B-9397-08002B2CF9AE}" pid="22" name="optFooterCVLDocNo">
    <vt:bool>true</vt:bool>
  </property>
  <property fmtid="{D5CDD505-2E9C-101B-9397-08002B2CF9AE}" pid="23" name="optFooterCVLCopyright">
    <vt:bool>false</vt:bool>
  </property>
  <property fmtid="{D5CDD505-2E9C-101B-9397-08002B2CF9AE}" pid="24" name="optEnterText1">
    <vt:bool>false</vt:bool>
  </property>
  <property fmtid="{D5CDD505-2E9C-101B-9397-08002B2CF9AE}" pid="25" name="optFooterCVLConfLabel">
    <vt:bool>true</vt:bool>
  </property>
  <property fmtid="{D5CDD505-2E9C-101B-9397-08002B2CF9AE}" pid="26" name="optEnterText2">
    <vt:bool>false</vt:bool>
  </property>
  <property fmtid="{D5CDD505-2E9C-101B-9397-08002B2CF9AE}" pid="27" name="optFooterCVLTitle">
    <vt:bool>true</vt:bool>
  </property>
  <property fmtid="{D5CDD505-2E9C-101B-9397-08002B2CF9AE}" pid="28" name="optFooterCVLPrep">
    <vt:bool>false</vt:bool>
  </property>
  <property fmtid="{D5CDD505-2E9C-101B-9397-08002B2CF9AE}" pid="29" name="optEnterText3">
    <vt:bool>false</vt:bool>
  </property>
  <property fmtid="{D5CDD505-2E9C-101B-9397-08002B2CF9AE}" pid="30" name="optFooterCVLDate">
    <vt:bool>true</vt:bool>
  </property>
  <property fmtid="{D5CDD505-2E9C-101B-9397-08002B2CF9AE}" pid="31" name="optEnterText4">
    <vt:bool>false</vt:bool>
  </property>
  <property fmtid="{D5CDD505-2E9C-101B-9397-08002B2CF9AE}" pid="32" name="LeftFooterField">
    <vt:lpwstr> </vt:lpwstr>
  </property>
  <property fmtid="{D5CDD505-2E9C-101B-9397-08002B2CF9AE}" pid="33" name="MiddleFooterField">
    <vt:lpwstr> </vt:lpwstr>
  </property>
  <property fmtid="{D5CDD505-2E9C-101B-9397-08002B2CF9AE}" pid="34" name="RightFooterField">
    <vt:lpwstr> </vt:lpwstr>
  </property>
  <property fmtid="{D5CDD505-2E9C-101B-9397-08002B2CF9AE}" pid="35" name="RightFooterField2">
    <vt:lpwstr> </vt:lpwstr>
  </property>
  <property fmtid="{D5CDD505-2E9C-101B-9397-08002B2CF9AE}" pid="36" name="TotalNumb">
    <vt:bool>false</vt:bool>
  </property>
  <property fmtid="{D5CDD505-2E9C-101B-9397-08002B2CF9AE}" pid="37" name="Pages">
    <vt:bool>true</vt:bool>
  </property>
  <property fmtid="{D5CDD505-2E9C-101B-9397-08002B2CF9AE}" pid="38" name="BCategory">
    <vt:lpwstr> </vt:lpwstr>
  </property>
  <property fmtid="{D5CDD505-2E9C-101B-9397-08002B2CF9AE}" pid="39" name="BSubject">
    <vt:lpwstr> </vt:lpwstr>
  </property>
  <property fmtid="{D5CDD505-2E9C-101B-9397-08002B2CF9AE}" pid="40" name="DocType">
    <vt:lpwstr> </vt:lpwstr>
  </property>
  <property fmtid="{D5CDD505-2E9C-101B-9397-08002B2CF9AE}" pid="41" name="chkShowAll">
    <vt:bool>false</vt:bool>
  </property>
  <property fmtid="{D5CDD505-2E9C-101B-9397-08002B2CF9AE}" pid="42" name="chkOnlyTitle">
    <vt:bool>false</vt:bool>
  </property>
  <property fmtid="{D5CDD505-2E9C-101B-9397-08002B2CF9AE}" pid="43" name="chkPrep">
    <vt:bool>false</vt:bool>
  </property>
  <property fmtid="{D5CDD505-2E9C-101B-9397-08002B2CF9AE}" pid="44" name="chkAppr">
    <vt:bool>false</vt:bool>
  </property>
  <property fmtid="{D5CDD505-2E9C-101B-9397-08002B2CF9AE}" pid="45" name="chkConfClass">
    <vt:bool>true</vt:bool>
  </property>
  <property fmtid="{D5CDD505-2E9C-101B-9397-08002B2CF9AE}" pid="46" name="chkDate">
    <vt:bool>true</vt:bool>
  </property>
  <property fmtid="{D5CDD505-2E9C-101B-9397-08002B2CF9AE}" pid="47" name="chkDocNo">
    <vt:bool>false</vt:bool>
  </property>
  <property fmtid="{D5CDD505-2E9C-101B-9397-08002B2CF9AE}" pid="48" name="chkRev">
    <vt:bool>false</vt:bool>
  </property>
  <property fmtid="{D5CDD505-2E9C-101B-9397-08002B2CF9AE}" pid="49" name="chkTitle">
    <vt:bool>false</vt:bool>
  </property>
</Properties>
</file>

<file path=docProps/thumbnail.jpeg>
</file>